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23"/>
  </p:notesMasterIdLst>
  <p:handoutMasterIdLst>
    <p:handoutMasterId r:id="rId24"/>
  </p:handoutMasterIdLst>
  <p:sldIdLst>
    <p:sldId id="264" r:id="rId5"/>
    <p:sldId id="259" r:id="rId6"/>
    <p:sldId id="257" r:id="rId7"/>
    <p:sldId id="330" r:id="rId8"/>
    <p:sldId id="261" r:id="rId9"/>
    <p:sldId id="262" r:id="rId10"/>
    <p:sldId id="339" r:id="rId11"/>
    <p:sldId id="338" r:id="rId12"/>
    <p:sldId id="263" r:id="rId13"/>
    <p:sldId id="340" r:id="rId14"/>
    <p:sldId id="336" r:id="rId15"/>
    <p:sldId id="329" r:id="rId16"/>
    <p:sldId id="333" r:id="rId17"/>
    <p:sldId id="331" r:id="rId18"/>
    <p:sldId id="332" r:id="rId19"/>
    <p:sldId id="334" r:id="rId20"/>
    <p:sldId id="335" r:id="rId21"/>
    <p:sldId id="33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8E2CC-C793-4F94-8FC5-646A53FE6A30}" v="200" dt="2019-12-10T20:13:28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44" d="100"/>
          <a:sy n="44" d="100"/>
        </p:scale>
        <p:origin x="42" y="1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633A28-325E-4F3C-9D74-7B235343A885}" type="doc">
      <dgm:prSet loTypeId="urn:microsoft.com/office/officeart/2005/8/layout/vList5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ZA"/>
        </a:p>
      </dgm:t>
    </dgm:pt>
    <dgm:pt modelId="{BDB3E5F2-A63C-446D-94EF-53B51308F55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noProof="0"/>
            <a:t>Preliminary Analysis</a:t>
          </a:r>
        </a:p>
      </dgm:t>
    </dgm:pt>
    <dgm:pt modelId="{4DF81A4E-C143-4E1F-895C-805B7744E0C1}" type="parTrans" cxnId="{E841B976-DDCA-4F3C-A228-DC6A3A9DCEE8}">
      <dgm:prSet/>
      <dgm:spPr/>
      <dgm:t>
        <a:bodyPr/>
        <a:lstStyle/>
        <a:p>
          <a:endParaRPr lang="en-US" sz="1800" noProof="0" dirty="0"/>
        </a:p>
      </dgm:t>
    </dgm:pt>
    <dgm:pt modelId="{22693710-A273-4DE3-B56B-501EBF8AAC16}" type="sibTrans" cxnId="{E841B976-DDCA-4F3C-A228-DC6A3A9DCEE8}">
      <dgm:prSet/>
      <dgm:spPr/>
      <dgm:t>
        <a:bodyPr/>
        <a:lstStyle/>
        <a:p>
          <a:endParaRPr lang="en-US" noProof="0"/>
        </a:p>
      </dgm:t>
    </dgm:pt>
    <dgm:pt modelId="{76F97871-E7EF-4C5A-A6CC-0AEA140887B0}">
      <dgm:prSet phldrT="[Text]"/>
      <dgm:spPr/>
      <dgm:t>
        <a:bodyPr/>
        <a:lstStyle/>
        <a:p>
          <a:r>
            <a:rPr lang="en-US" u="none" noProof="0"/>
            <a:t>Data Cleaning</a:t>
          </a:r>
        </a:p>
      </dgm:t>
    </dgm:pt>
    <dgm:pt modelId="{AF4A39E6-5101-45C2-9ED9-1B4A4D161E75}" type="parTrans" cxnId="{C5CADE01-2D3E-4A22-8178-52BFE623515A}">
      <dgm:prSet/>
      <dgm:spPr/>
      <dgm:t>
        <a:bodyPr/>
        <a:lstStyle/>
        <a:p>
          <a:endParaRPr lang="en-US" sz="1800" noProof="0" dirty="0"/>
        </a:p>
      </dgm:t>
    </dgm:pt>
    <dgm:pt modelId="{0B4A6094-6626-4B4C-A34C-3C817645D4D2}" type="sibTrans" cxnId="{C5CADE01-2D3E-4A22-8178-52BFE623515A}">
      <dgm:prSet/>
      <dgm:spPr/>
      <dgm:t>
        <a:bodyPr/>
        <a:lstStyle/>
        <a:p>
          <a:endParaRPr lang="en-US" noProof="0"/>
        </a:p>
      </dgm:t>
    </dgm:pt>
    <dgm:pt modelId="{B7B3E22D-F717-4E9C-866E-07DC0AAAF31D}">
      <dgm:prSet phldrT="[Text]"/>
      <dgm:spPr/>
      <dgm:t>
        <a:bodyPr/>
        <a:lstStyle/>
        <a:p>
          <a:r>
            <a:rPr lang="en-US" u="none" noProof="0" dirty="0"/>
            <a:t>Who Is Using Citi Bike?</a:t>
          </a:r>
        </a:p>
      </dgm:t>
    </dgm:pt>
    <dgm:pt modelId="{F5B9D25D-B57A-4E96-8949-C8A2BD9993F2}" type="parTrans" cxnId="{2DE3C7CC-BC3D-4DC7-BDF4-E9EF00E2B35B}">
      <dgm:prSet/>
      <dgm:spPr/>
      <dgm:t>
        <a:bodyPr/>
        <a:lstStyle/>
        <a:p>
          <a:endParaRPr lang="en-US" sz="1800" noProof="0" dirty="0"/>
        </a:p>
      </dgm:t>
    </dgm:pt>
    <dgm:pt modelId="{23EEF184-9BDE-48DD-A4F5-B678462A2560}" type="sibTrans" cxnId="{2DE3C7CC-BC3D-4DC7-BDF4-E9EF00E2B35B}">
      <dgm:prSet/>
      <dgm:spPr/>
      <dgm:t>
        <a:bodyPr/>
        <a:lstStyle/>
        <a:p>
          <a:endParaRPr lang="en-US" noProof="0"/>
        </a:p>
      </dgm:t>
    </dgm:pt>
    <dgm:pt modelId="{90F27D1E-76E8-4AE9-AD01-BE57630B5110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noProof="0"/>
            <a:t>Recommendation</a:t>
          </a:r>
        </a:p>
      </dgm:t>
    </dgm:pt>
    <dgm:pt modelId="{7F336D41-A370-44FD-84FB-392EDC2E9628}" type="parTrans" cxnId="{D3495640-4F3F-4DC5-BE06-466CB73D04C6}">
      <dgm:prSet/>
      <dgm:spPr/>
      <dgm:t>
        <a:bodyPr/>
        <a:lstStyle/>
        <a:p>
          <a:endParaRPr lang="en-US" sz="1800" noProof="0" dirty="0"/>
        </a:p>
      </dgm:t>
    </dgm:pt>
    <dgm:pt modelId="{08C679DB-4162-43E7-A484-512B3F99942F}" type="sibTrans" cxnId="{D3495640-4F3F-4DC5-BE06-466CB73D04C6}">
      <dgm:prSet/>
      <dgm:spPr/>
      <dgm:t>
        <a:bodyPr/>
        <a:lstStyle/>
        <a:p>
          <a:endParaRPr lang="en-US" noProof="0"/>
        </a:p>
      </dgm:t>
    </dgm:pt>
    <dgm:pt modelId="{25F95D6A-DC03-42B0-9E2A-8BB3CFE35643}">
      <dgm:prSet phldrT="[Text]"/>
      <dgm:spPr/>
      <dgm:t>
        <a:bodyPr/>
        <a:lstStyle/>
        <a:p>
          <a:r>
            <a:rPr lang="en-US" noProof="0" dirty="0"/>
            <a:t>Root Causes</a:t>
          </a:r>
        </a:p>
      </dgm:t>
    </dgm:pt>
    <dgm:pt modelId="{0E7A7D3B-1ED1-4188-B2CE-37328AF7B3CE}" type="parTrans" cxnId="{969D3802-D321-43DF-B9C7-B1F249CE5959}">
      <dgm:prSet/>
      <dgm:spPr/>
      <dgm:t>
        <a:bodyPr/>
        <a:lstStyle/>
        <a:p>
          <a:endParaRPr lang="en-US" sz="1800" noProof="0" dirty="0"/>
        </a:p>
      </dgm:t>
    </dgm:pt>
    <dgm:pt modelId="{A9D1ACF8-1A40-4192-A99B-C5F10A879850}" type="sibTrans" cxnId="{969D3802-D321-43DF-B9C7-B1F249CE5959}">
      <dgm:prSet/>
      <dgm:spPr/>
      <dgm:t>
        <a:bodyPr/>
        <a:lstStyle/>
        <a:p>
          <a:endParaRPr lang="en-US" noProof="0"/>
        </a:p>
      </dgm:t>
    </dgm:pt>
    <dgm:pt modelId="{26EFAA8C-070B-4368-AD8E-0E28971C7F1A}">
      <dgm:prSet phldrT="[Text]"/>
      <dgm:spPr/>
      <dgm:t>
        <a:bodyPr/>
        <a:lstStyle/>
        <a:p>
          <a:r>
            <a:rPr lang="en-US" noProof="0"/>
            <a:t>Map Analysis</a:t>
          </a:r>
        </a:p>
      </dgm:t>
    </dgm:pt>
    <dgm:pt modelId="{A01B2D2D-7198-4763-8BE4-5AFAC35FACF3}" type="parTrans" cxnId="{2CD6D42C-39E1-4895-97BB-C277B6C3573D}">
      <dgm:prSet/>
      <dgm:spPr/>
      <dgm:t>
        <a:bodyPr/>
        <a:lstStyle/>
        <a:p>
          <a:endParaRPr lang="en-US" sz="1800" noProof="0" dirty="0"/>
        </a:p>
      </dgm:t>
    </dgm:pt>
    <dgm:pt modelId="{ECF84BED-6721-47AA-8789-78E6BC6F68EC}" type="sibTrans" cxnId="{2CD6D42C-39E1-4895-97BB-C277B6C3573D}">
      <dgm:prSet/>
      <dgm:spPr/>
      <dgm:t>
        <a:bodyPr/>
        <a:lstStyle/>
        <a:p>
          <a:endParaRPr lang="en-US" noProof="0"/>
        </a:p>
      </dgm:t>
    </dgm:pt>
    <dgm:pt modelId="{3BF4C92A-BE32-4130-AB21-90FA76812967}">
      <dgm:prSet phldrT="[Text]"/>
      <dgm:spPr/>
      <dgm:t>
        <a:bodyPr/>
        <a:lstStyle/>
        <a:p>
          <a:r>
            <a:rPr lang="en-US" u="none" noProof="0"/>
            <a:t>Ride Patterns</a:t>
          </a:r>
        </a:p>
      </dgm:t>
    </dgm:pt>
    <dgm:pt modelId="{45145B60-B4CF-43C8-A090-77DD0F136CC3}" type="parTrans" cxnId="{74F39EB6-5C16-4483-8C84-81EE935A34AB}">
      <dgm:prSet/>
      <dgm:spPr/>
      <dgm:t>
        <a:bodyPr/>
        <a:lstStyle/>
        <a:p>
          <a:endParaRPr lang="en-US" noProof="0" dirty="0"/>
        </a:p>
      </dgm:t>
    </dgm:pt>
    <dgm:pt modelId="{36BE8B1F-5183-4B05-9C94-6A3B4937697A}" type="sibTrans" cxnId="{74F39EB6-5C16-4483-8C84-81EE935A34AB}">
      <dgm:prSet/>
      <dgm:spPr/>
      <dgm:t>
        <a:bodyPr/>
        <a:lstStyle/>
        <a:p>
          <a:endParaRPr lang="en-US" noProof="0" dirty="0"/>
        </a:p>
      </dgm:t>
    </dgm:pt>
    <dgm:pt modelId="{7B7AC175-F331-424E-BC4E-15C7B9906FC1}">
      <dgm:prSet phldrT="[Text]"/>
      <dgm:spPr/>
      <dgm:t>
        <a:bodyPr/>
        <a:lstStyle/>
        <a:p>
          <a:r>
            <a:rPr lang="en-US" noProof="0"/>
            <a:t>Weather</a:t>
          </a:r>
        </a:p>
      </dgm:t>
    </dgm:pt>
    <dgm:pt modelId="{4C15BB9F-84CA-45AE-A8C6-2722E80026BC}" type="parTrans" cxnId="{78FFD1D6-7EFF-4E2E-B949-B798AE542802}">
      <dgm:prSet/>
      <dgm:spPr/>
      <dgm:t>
        <a:bodyPr/>
        <a:lstStyle/>
        <a:p>
          <a:endParaRPr lang="en-US"/>
        </a:p>
      </dgm:t>
    </dgm:pt>
    <dgm:pt modelId="{0836C5C7-3D36-4776-89EA-68DC15DAA01C}" type="sibTrans" cxnId="{78FFD1D6-7EFF-4E2E-B949-B798AE542802}">
      <dgm:prSet/>
      <dgm:spPr/>
      <dgm:t>
        <a:bodyPr/>
        <a:lstStyle/>
        <a:p>
          <a:endParaRPr lang="en-US"/>
        </a:p>
      </dgm:t>
    </dgm:pt>
    <dgm:pt modelId="{FD599CA6-9EE5-4685-9EE0-B307226FE793}">
      <dgm:prSet phldrT="[Text]"/>
      <dgm:spPr/>
      <dgm:t>
        <a:bodyPr/>
        <a:lstStyle/>
        <a:p>
          <a:r>
            <a:rPr lang="en-US" noProof="0"/>
            <a:t>Holidays</a:t>
          </a:r>
        </a:p>
      </dgm:t>
    </dgm:pt>
    <dgm:pt modelId="{299F32C1-E296-4402-AA9C-D3F57630B798}" type="parTrans" cxnId="{0D48211F-FDEF-4075-A33B-D5A18B111DEF}">
      <dgm:prSet/>
      <dgm:spPr/>
      <dgm:t>
        <a:bodyPr/>
        <a:lstStyle/>
        <a:p>
          <a:endParaRPr lang="en-US"/>
        </a:p>
      </dgm:t>
    </dgm:pt>
    <dgm:pt modelId="{6C05891A-86F4-4CDA-B8EE-67B8620FC8D3}" type="sibTrans" cxnId="{0D48211F-FDEF-4075-A33B-D5A18B111DEF}">
      <dgm:prSet/>
      <dgm:spPr/>
      <dgm:t>
        <a:bodyPr/>
        <a:lstStyle/>
        <a:p>
          <a:endParaRPr lang="en-US"/>
        </a:p>
      </dgm:t>
    </dgm:pt>
    <dgm:pt modelId="{8EECD1E3-5410-46F4-BA01-59F796F04649}" type="pres">
      <dgm:prSet presAssocID="{EB633A28-325E-4F3C-9D74-7B235343A885}" presName="Name0" presStyleCnt="0">
        <dgm:presLayoutVars>
          <dgm:dir/>
          <dgm:animLvl val="lvl"/>
          <dgm:resizeHandles val="exact"/>
        </dgm:presLayoutVars>
      </dgm:prSet>
      <dgm:spPr/>
    </dgm:pt>
    <dgm:pt modelId="{17497B4B-CC27-4588-B396-0116949C047C}" type="pres">
      <dgm:prSet presAssocID="{BDB3E5F2-A63C-446D-94EF-53B51308F55B}" presName="linNode" presStyleCnt="0"/>
      <dgm:spPr/>
    </dgm:pt>
    <dgm:pt modelId="{C8558AAA-2878-492B-BC2D-CA2555561768}" type="pres">
      <dgm:prSet presAssocID="{BDB3E5F2-A63C-446D-94EF-53B51308F55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9707E66-B8F0-4E7B-83A1-8717480CEDEB}" type="pres">
      <dgm:prSet presAssocID="{BDB3E5F2-A63C-446D-94EF-53B51308F55B}" presName="descendantText" presStyleLbl="alignAccFollowNode1" presStyleIdx="0" presStyleCnt="2">
        <dgm:presLayoutVars>
          <dgm:bulletEnabled val="1"/>
        </dgm:presLayoutVars>
      </dgm:prSet>
      <dgm:spPr/>
    </dgm:pt>
    <dgm:pt modelId="{8585DDC2-8762-4CBA-952F-55B563A6348B}" type="pres">
      <dgm:prSet presAssocID="{22693710-A273-4DE3-B56B-501EBF8AAC16}" presName="sp" presStyleCnt="0"/>
      <dgm:spPr/>
    </dgm:pt>
    <dgm:pt modelId="{6AF9EC7F-D500-4DD3-9B37-C34CFA9E508A}" type="pres">
      <dgm:prSet presAssocID="{90F27D1E-76E8-4AE9-AD01-BE57630B5110}" presName="linNode" presStyleCnt="0"/>
      <dgm:spPr/>
    </dgm:pt>
    <dgm:pt modelId="{14C1F25D-E0A1-4A1A-8FB6-7557D251DAF9}" type="pres">
      <dgm:prSet presAssocID="{90F27D1E-76E8-4AE9-AD01-BE57630B511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E5190336-2773-4CB9-8E2A-551ADFB059B6}" type="pres">
      <dgm:prSet presAssocID="{90F27D1E-76E8-4AE9-AD01-BE57630B511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89A3601-4753-4EF7-8CB3-D469DC97A34F}" type="presOf" srcId="{BDB3E5F2-A63C-446D-94EF-53B51308F55B}" destId="{C8558AAA-2878-492B-BC2D-CA2555561768}" srcOrd="0" destOrd="0" presId="urn:microsoft.com/office/officeart/2005/8/layout/vList5"/>
    <dgm:cxn modelId="{C5CADE01-2D3E-4A22-8178-52BFE623515A}" srcId="{BDB3E5F2-A63C-446D-94EF-53B51308F55B}" destId="{76F97871-E7EF-4C5A-A6CC-0AEA140887B0}" srcOrd="0" destOrd="0" parTransId="{AF4A39E6-5101-45C2-9ED9-1B4A4D161E75}" sibTransId="{0B4A6094-6626-4B4C-A34C-3C817645D4D2}"/>
    <dgm:cxn modelId="{969D3802-D321-43DF-B9C7-B1F249CE5959}" srcId="{90F27D1E-76E8-4AE9-AD01-BE57630B5110}" destId="{25F95D6A-DC03-42B0-9E2A-8BB3CFE35643}" srcOrd="0" destOrd="0" parTransId="{0E7A7D3B-1ED1-4188-B2CE-37328AF7B3CE}" sibTransId="{A9D1ACF8-1A40-4192-A99B-C5F10A879850}"/>
    <dgm:cxn modelId="{7BA0DA15-06A3-4861-81C8-66D9F2197B00}" type="presOf" srcId="{FD599CA6-9EE5-4685-9EE0-B307226FE793}" destId="{E5190336-2773-4CB9-8E2A-551ADFB059B6}" srcOrd="0" destOrd="3" presId="urn:microsoft.com/office/officeart/2005/8/layout/vList5"/>
    <dgm:cxn modelId="{CB42DE1C-E744-42BE-90A7-37F8B1DC3EB7}" type="presOf" srcId="{3BF4C92A-BE32-4130-AB21-90FA76812967}" destId="{39707E66-B8F0-4E7B-83A1-8717480CEDEB}" srcOrd="0" destOrd="2" presId="urn:microsoft.com/office/officeart/2005/8/layout/vList5"/>
    <dgm:cxn modelId="{0D48211F-FDEF-4075-A33B-D5A18B111DEF}" srcId="{90F27D1E-76E8-4AE9-AD01-BE57630B5110}" destId="{FD599CA6-9EE5-4685-9EE0-B307226FE793}" srcOrd="3" destOrd="0" parTransId="{299F32C1-E296-4402-AA9C-D3F57630B798}" sibTransId="{6C05891A-86F4-4CDA-B8EE-67B8620FC8D3}"/>
    <dgm:cxn modelId="{2CD6D42C-39E1-4895-97BB-C277B6C3573D}" srcId="{90F27D1E-76E8-4AE9-AD01-BE57630B5110}" destId="{26EFAA8C-070B-4368-AD8E-0E28971C7F1A}" srcOrd="1" destOrd="0" parTransId="{A01B2D2D-7198-4763-8BE4-5AFAC35FACF3}" sibTransId="{ECF84BED-6721-47AA-8789-78E6BC6F68EC}"/>
    <dgm:cxn modelId="{73797F37-73F6-41F6-862E-E02256F90B70}" type="presOf" srcId="{25F95D6A-DC03-42B0-9E2A-8BB3CFE35643}" destId="{E5190336-2773-4CB9-8E2A-551ADFB059B6}" srcOrd="0" destOrd="0" presId="urn:microsoft.com/office/officeart/2005/8/layout/vList5"/>
    <dgm:cxn modelId="{D3495640-4F3F-4DC5-BE06-466CB73D04C6}" srcId="{EB633A28-325E-4F3C-9D74-7B235343A885}" destId="{90F27D1E-76E8-4AE9-AD01-BE57630B5110}" srcOrd="1" destOrd="0" parTransId="{7F336D41-A370-44FD-84FB-392EDC2E9628}" sibTransId="{08C679DB-4162-43E7-A484-512B3F99942F}"/>
    <dgm:cxn modelId="{7AD52062-18EE-4A8F-A394-4338E2B4F325}" type="presOf" srcId="{EB633A28-325E-4F3C-9D74-7B235343A885}" destId="{8EECD1E3-5410-46F4-BA01-59F796F04649}" srcOrd="0" destOrd="0" presId="urn:microsoft.com/office/officeart/2005/8/layout/vList5"/>
    <dgm:cxn modelId="{E841B976-DDCA-4F3C-A228-DC6A3A9DCEE8}" srcId="{EB633A28-325E-4F3C-9D74-7B235343A885}" destId="{BDB3E5F2-A63C-446D-94EF-53B51308F55B}" srcOrd="0" destOrd="0" parTransId="{4DF81A4E-C143-4E1F-895C-805B7744E0C1}" sibTransId="{22693710-A273-4DE3-B56B-501EBF8AAC16}"/>
    <dgm:cxn modelId="{63534E95-0CD2-4E7D-A756-66B88225B168}" type="presOf" srcId="{90F27D1E-76E8-4AE9-AD01-BE57630B5110}" destId="{14C1F25D-E0A1-4A1A-8FB6-7557D251DAF9}" srcOrd="0" destOrd="0" presId="urn:microsoft.com/office/officeart/2005/8/layout/vList5"/>
    <dgm:cxn modelId="{74F39EB6-5C16-4483-8C84-81EE935A34AB}" srcId="{BDB3E5F2-A63C-446D-94EF-53B51308F55B}" destId="{3BF4C92A-BE32-4130-AB21-90FA76812967}" srcOrd="2" destOrd="0" parTransId="{45145B60-B4CF-43C8-A090-77DD0F136CC3}" sibTransId="{36BE8B1F-5183-4B05-9C94-6A3B4937697A}"/>
    <dgm:cxn modelId="{B09E7ABF-8709-4438-9CCB-88DBD6BD5436}" type="presOf" srcId="{7B7AC175-F331-424E-BC4E-15C7B9906FC1}" destId="{E5190336-2773-4CB9-8E2A-551ADFB059B6}" srcOrd="0" destOrd="2" presId="urn:microsoft.com/office/officeart/2005/8/layout/vList5"/>
    <dgm:cxn modelId="{2DE3C7CC-BC3D-4DC7-BDF4-E9EF00E2B35B}" srcId="{BDB3E5F2-A63C-446D-94EF-53B51308F55B}" destId="{B7B3E22D-F717-4E9C-866E-07DC0AAAF31D}" srcOrd="1" destOrd="0" parTransId="{F5B9D25D-B57A-4E96-8949-C8A2BD9993F2}" sibTransId="{23EEF184-9BDE-48DD-A4F5-B678462A2560}"/>
    <dgm:cxn modelId="{78FFD1D6-7EFF-4E2E-B949-B798AE542802}" srcId="{90F27D1E-76E8-4AE9-AD01-BE57630B5110}" destId="{7B7AC175-F331-424E-BC4E-15C7B9906FC1}" srcOrd="2" destOrd="0" parTransId="{4C15BB9F-84CA-45AE-A8C6-2722E80026BC}" sibTransId="{0836C5C7-3D36-4776-89EA-68DC15DAA01C}"/>
    <dgm:cxn modelId="{2CC498E2-8A31-4AE7-9D04-CF84893A8612}" type="presOf" srcId="{76F97871-E7EF-4C5A-A6CC-0AEA140887B0}" destId="{39707E66-B8F0-4E7B-83A1-8717480CEDEB}" srcOrd="0" destOrd="0" presId="urn:microsoft.com/office/officeart/2005/8/layout/vList5"/>
    <dgm:cxn modelId="{ADA192E8-8EC9-4B68-BF65-ED3E7BEF8D3D}" type="presOf" srcId="{B7B3E22D-F717-4E9C-866E-07DC0AAAF31D}" destId="{39707E66-B8F0-4E7B-83A1-8717480CEDEB}" srcOrd="0" destOrd="1" presId="urn:microsoft.com/office/officeart/2005/8/layout/vList5"/>
    <dgm:cxn modelId="{FD5457FA-0474-4186-A7E4-C5BAE44CE156}" type="presOf" srcId="{26EFAA8C-070B-4368-AD8E-0E28971C7F1A}" destId="{E5190336-2773-4CB9-8E2A-551ADFB059B6}" srcOrd="0" destOrd="1" presId="urn:microsoft.com/office/officeart/2005/8/layout/vList5"/>
    <dgm:cxn modelId="{14F651A5-4E7E-4F95-956C-F38D17882FAD}" type="presParOf" srcId="{8EECD1E3-5410-46F4-BA01-59F796F04649}" destId="{17497B4B-CC27-4588-B396-0116949C047C}" srcOrd="0" destOrd="0" presId="urn:microsoft.com/office/officeart/2005/8/layout/vList5"/>
    <dgm:cxn modelId="{2FC063E9-2892-4EF2-A356-5C63A6998C15}" type="presParOf" srcId="{17497B4B-CC27-4588-B396-0116949C047C}" destId="{C8558AAA-2878-492B-BC2D-CA2555561768}" srcOrd="0" destOrd="0" presId="urn:microsoft.com/office/officeart/2005/8/layout/vList5"/>
    <dgm:cxn modelId="{40A3959A-7ED4-4254-98AE-3B9848625886}" type="presParOf" srcId="{17497B4B-CC27-4588-B396-0116949C047C}" destId="{39707E66-B8F0-4E7B-83A1-8717480CEDEB}" srcOrd="1" destOrd="0" presId="urn:microsoft.com/office/officeart/2005/8/layout/vList5"/>
    <dgm:cxn modelId="{A566D0DF-E928-468A-AA9C-7077EDC0FE47}" type="presParOf" srcId="{8EECD1E3-5410-46F4-BA01-59F796F04649}" destId="{8585DDC2-8762-4CBA-952F-55B563A6348B}" srcOrd="1" destOrd="0" presId="urn:microsoft.com/office/officeart/2005/8/layout/vList5"/>
    <dgm:cxn modelId="{43E53211-BBBB-4111-AAE3-3E942942D3AE}" type="presParOf" srcId="{8EECD1E3-5410-46F4-BA01-59F796F04649}" destId="{6AF9EC7F-D500-4DD3-9B37-C34CFA9E508A}" srcOrd="2" destOrd="0" presId="urn:microsoft.com/office/officeart/2005/8/layout/vList5"/>
    <dgm:cxn modelId="{58F18FD0-6A1B-4E5C-9253-8E15686297CD}" type="presParOf" srcId="{6AF9EC7F-D500-4DD3-9B37-C34CFA9E508A}" destId="{14C1F25D-E0A1-4A1A-8FB6-7557D251DAF9}" srcOrd="0" destOrd="0" presId="urn:microsoft.com/office/officeart/2005/8/layout/vList5"/>
    <dgm:cxn modelId="{A7CDC2A8-B869-4D5D-AF7E-08ECB45A1B14}" type="presParOf" srcId="{6AF9EC7F-D500-4DD3-9B37-C34CFA9E508A}" destId="{E5190336-2773-4CB9-8E2A-551ADFB059B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Week Long Trips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145 Year Old Riders</a:t>
          </a: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Unknown Genders</a:t>
          </a: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B0796916-EC75-4FD5-9ABE-B406177E5A7A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45949ED1-F568-4046-8E97-D4BFE92F8C52}" type="pres">
      <dgm:prSet presAssocID="{B633A646-2062-4841-AF18-847B074C6716}" presName="thickLine" presStyleLbl="alignNode1" presStyleIdx="0" presStyleCnt="3"/>
      <dgm:spPr/>
    </dgm:pt>
    <dgm:pt modelId="{F419D32A-E08C-4DAC-B4BD-6D230EEFD19B}" type="pres">
      <dgm:prSet presAssocID="{B633A646-2062-4841-AF18-847B074C6716}" presName="horz1" presStyleCnt="0"/>
      <dgm:spPr/>
    </dgm:pt>
    <dgm:pt modelId="{5B52971A-72B8-4896-A84A-BA663D6ED048}" type="pres">
      <dgm:prSet presAssocID="{B633A646-2062-4841-AF18-847B074C6716}" presName="tx1" presStyleLbl="revTx" presStyleIdx="0" presStyleCnt="3"/>
      <dgm:spPr/>
    </dgm:pt>
    <dgm:pt modelId="{136DFDCE-BC0D-491F-AC0D-79B5510207C6}" type="pres">
      <dgm:prSet presAssocID="{B633A646-2062-4841-AF18-847B074C6716}" presName="vert1" presStyleCnt="0"/>
      <dgm:spPr/>
    </dgm:pt>
    <dgm:pt modelId="{8DC5B0D3-07C0-4818-B7C0-51C0E0ED3821}" type="pres">
      <dgm:prSet presAssocID="{14BC708E-A0A1-4102-88E4-E75128B4E51E}" presName="thickLine" presStyleLbl="alignNode1" presStyleIdx="1" presStyleCnt="3"/>
      <dgm:spPr/>
    </dgm:pt>
    <dgm:pt modelId="{1DFE7865-1B51-4DE1-A70A-B635B2BE5AEF}" type="pres">
      <dgm:prSet presAssocID="{14BC708E-A0A1-4102-88E4-E75128B4E51E}" presName="horz1" presStyleCnt="0"/>
      <dgm:spPr/>
    </dgm:pt>
    <dgm:pt modelId="{78ACAF41-FD1E-44FA-A748-063580FAF420}" type="pres">
      <dgm:prSet presAssocID="{14BC708E-A0A1-4102-88E4-E75128B4E51E}" presName="tx1" presStyleLbl="revTx" presStyleIdx="1" presStyleCnt="3"/>
      <dgm:spPr/>
    </dgm:pt>
    <dgm:pt modelId="{28FB7844-EF3C-4C13-B986-84469CCB2B78}" type="pres">
      <dgm:prSet presAssocID="{14BC708E-A0A1-4102-88E4-E75128B4E51E}" presName="vert1" presStyleCnt="0"/>
      <dgm:spPr/>
    </dgm:pt>
    <dgm:pt modelId="{04E77E5C-52C7-4D72-AAEA-B8647FFEA532}" type="pres">
      <dgm:prSet presAssocID="{C6D21269-399B-4BA2-8621-C7B9DA1E1B8F}" presName="thickLine" presStyleLbl="alignNode1" presStyleIdx="2" presStyleCnt="3"/>
      <dgm:spPr/>
    </dgm:pt>
    <dgm:pt modelId="{7C754F1F-6CE5-4AB2-8127-A6D980635496}" type="pres">
      <dgm:prSet presAssocID="{C6D21269-399B-4BA2-8621-C7B9DA1E1B8F}" presName="horz1" presStyleCnt="0"/>
      <dgm:spPr/>
    </dgm:pt>
    <dgm:pt modelId="{94CA3B87-DF82-455F-93D0-C297AA6188E4}" type="pres">
      <dgm:prSet presAssocID="{C6D21269-399B-4BA2-8621-C7B9DA1E1B8F}" presName="tx1" presStyleLbl="revTx" presStyleIdx="2" presStyleCnt="3"/>
      <dgm:spPr/>
    </dgm:pt>
    <dgm:pt modelId="{97D4D930-A75A-47E2-ACB4-CED04FEBB931}" type="pres">
      <dgm:prSet presAssocID="{C6D21269-399B-4BA2-8621-C7B9DA1E1B8F}" presName="vert1" presStyleCnt="0"/>
      <dgm:spPr/>
    </dgm:pt>
  </dgm:ptLst>
  <dgm:cxnLst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4F8CC267-89B1-4EE6-B5BD-5209CAAF9820}" type="presOf" srcId="{C6D21269-399B-4BA2-8621-C7B9DA1E1B8F}" destId="{94CA3B87-DF82-455F-93D0-C297AA6188E4}" srcOrd="0" destOrd="0" presId="urn:microsoft.com/office/officeart/2008/layout/LinedList"/>
    <dgm:cxn modelId="{43B0906B-76D4-4D5D-8786-829712AB8008}" type="presOf" srcId="{B633A646-2062-4841-AF18-847B074C6716}" destId="{5B52971A-72B8-4896-A84A-BA663D6ED048}" srcOrd="0" destOrd="0" presId="urn:microsoft.com/office/officeart/2008/layout/LinedList"/>
    <dgm:cxn modelId="{9CBB1178-D2E0-4739-84EA-7DEDFC76EE1E}" type="presOf" srcId="{14BC708E-A0A1-4102-88E4-E75128B4E51E}" destId="{78ACAF41-FD1E-44FA-A748-063580FAF420}" srcOrd="0" destOrd="0" presId="urn:microsoft.com/office/officeart/2008/layout/Lined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214E56FE-6887-48E6-99CD-A56400408A2E}" type="presOf" srcId="{E1B432F4-5FDB-4518-9272-2F3934AC6AA2}" destId="{B0796916-EC75-4FD5-9ABE-B406177E5A7A}" srcOrd="0" destOrd="0" presId="urn:microsoft.com/office/officeart/2008/layout/LinedList"/>
    <dgm:cxn modelId="{B3CF9D3B-E3AC-4674-977B-785BD2701E5C}" type="presParOf" srcId="{B0796916-EC75-4FD5-9ABE-B406177E5A7A}" destId="{45949ED1-F568-4046-8E97-D4BFE92F8C52}" srcOrd="0" destOrd="0" presId="urn:microsoft.com/office/officeart/2008/layout/LinedList"/>
    <dgm:cxn modelId="{AEA244F2-475C-443B-919B-A7A977F62472}" type="presParOf" srcId="{B0796916-EC75-4FD5-9ABE-B406177E5A7A}" destId="{F419D32A-E08C-4DAC-B4BD-6D230EEFD19B}" srcOrd="1" destOrd="0" presId="urn:microsoft.com/office/officeart/2008/layout/LinedList"/>
    <dgm:cxn modelId="{EB4A6BA0-0D67-4EB1-A130-E304C211C671}" type="presParOf" srcId="{F419D32A-E08C-4DAC-B4BD-6D230EEFD19B}" destId="{5B52971A-72B8-4896-A84A-BA663D6ED048}" srcOrd="0" destOrd="0" presId="urn:microsoft.com/office/officeart/2008/layout/LinedList"/>
    <dgm:cxn modelId="{E3861F92-03DE-44F7-A268-040274FE3E57}" type="presParOf" srcId="{F419D32A-E08C-4DAC-B4BD-6D230EEFD19B}" destId="{136DFDCE-BC0D-491F-AC0D-79B5510207C6}" srcOrd="1" destOrd="0" presId="urn:microsoft.com/office/officeart/2008/layout/LinedList"/>
    <dgm:cxn modelId="{7850889A-95F7-4812-AAD0-3DFD349BC9B3}" type="presParOf" srcId="{B0796916-EC75-4FD5-9ABE-B406177E5A7A}" destId="{8DC5B0D3-07C0-4818-B7C0-51C0E0ED3821}" srcOrd="2" destOrd="0" presId="urn:microsoft.com/office/officeart/2008/layout/LinedList"/>
    <dgm:cxn modelId="{95A95C89-D254-4A74-80CD-A37A80589AD1}" type="presParOf" srcId="{B0796916-EC75-4FD5-9ABE-B406177E5A7A}" destId="{1DFE7865-1B51-4DE1-A70A-B635B2BE5AEF}" srcOrd="3" destOrd="0" presId="urn:microsoft.com/office/officeart/2008/layout/LinedList"/>
    <dgm:cxn modelId="{1C10CD5C-1BC7-40B6-9CA1-F273B5BC7A8D}" type="presParOf" srcId="{1DFE7865-1B51-4DE1-A70A-B635B2BE5AEF}" destId="{78ACAF41-FD1E-44FA-A748-063580FAF420}" srcOrd="0" destOrd="0" presId="urn:microsoft.com/office/officeart/2008/layout/LinedList"/>
    <dgm:cxn modelId="{6D6489C1-AECF-464F-9FF9-47D1AF614C86}" type="presParOf" srcId="{1DFE7865-1B51-4DE1-A70A-B635B2BE5AEF}" destId="{28FB7844-EF3C-4C13-B986-84469CCB2B78}" srcOrd="1" destOrd="0" presId="urn:microsoft.com/office/officeart/2008/layout/LinedList"/>
    <dgm:cxn modelId="{1DCAAFB7-D14B-47C0-B80F-66EACC0F0A56}" type="presParOf" srcId="{B0796916-EC75-4FD5-9ABE-B406177E5A7A}" destId="{04E77E5C-52C7-4D72-AAEA-B8647FFEA532}" srcOrd="4" destOrd="0" presId="urn:microsoft.com/office/officeart/2008/layout/LinedList"/>
    <dgm:cxn modelId="{2B8ED163-C80C-4DFD-B67D-0B9E1C4886A0}" type="presParOf" srcId="{B0796916-EC75-4FD5-9ABE-B406177E5A7A}" destId="{7C754F1F-6CE5-4AB2-8127-A6D980635496}" srcOrd="5" destOrd="0" presId="urn:microsoft.com/office/officeart/2008/layout/LinedList"/>
    <dgm:cxn modelId="{8783B7EA-7358-4E3C-B9C2-A17921AAA62B}" type="presParOf" srcId="{7C754F1F-6CE5-4AB2-8127-A6D980635496}" destId="{94CA3B87-DF82-455F-93D0-C297AA6188E4}" srcOrd="0" destOrd="0" presId="urn:microsoft.com/office/officeart/2008/layout/LinedList"/>
    <dgm:cxn modelId="{3E569B11-A0D6-4F5B-83AB-5377A7197E29}" type="presParOf" srcId="{7C754F1F-6CE5-4AB2-8127-A6D980635496}" destId="{97D4D930-A75A-47E2-ACB4-CED04FEBB9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6780E2-BC8E-4FC8-B4F6-E9C9964174F4}" type="doc">
      <dgm:prSet loTypeId="urn:microsoft.com/office/officeart/2005/8/layout/radial6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3AA67BF-083F-4167-9EFF-83FC5951521A}">
      <dgm:prSet phldrT="[Text]"/>
      <dgm:spPr/>
      <dgm:t>
        <a:bodyPr/>
        <a:lstStyle/>
        <a:p>
          <a:r>
            <a:rPr lang="en-US" dirty="0"/>
            <a:t>Demographics</a:t>
          </a:r>
        </a:p>
      </dgm:t>
    </dgm:pt>
    <dgm:pt modelId="{5C0FE563-B792-4331-8AFC-F6F262A95E32}" type="parTrans" cxnId="{712A8A61-66B4-4E2B-89E6-6278D7F31D21}">
      <dgm:prSet/>
      <dgm:spPr/>
      <dgm:t>
        <a:bodyPr/>
        <a:lstStyle/>
        <a:p>
          <a:endParaRPr lang="en-US"/>
        </a:p>
      </dgm:t>
    </dgm:pt>
    <dgm:pt modelId="{27752643-F3E2-4746-B822-E46BF445E72D}" type="sibTrans" cxnId="{712A8A61-66B4-4E2B-89E6-6278D7F31D21}">
      <dgm:prSet/>
      <dgm:spPr/>
      <dgm:t>
        <a:bodyPr/>
        <a:lstStyle/>
        <a:p>
          <a:endParaRPr lang="en-US"/>
        </a:p>
      </dgm:t>
    </dgm:pt>
    <dgm:pt modelId="{583A5398-76A2-4126-9C95-B52085319D3C}">
      <dgm:prSet phldrT="[Text]"/>
      <dgm:spPr/>
      <dgm:t>
        <a:bodyPr/>
        <a:lstStyle/>
        <a:p>
          <a:r>
            <a:rPr lang="en-US" b="1"/>
            <a:t>Generation</a:t>
          </a:r>
        </a:p>
      </dgm:t>
    </dgm:pt>
    <dgm:pt modelId="{D323EDA9-1A38-4EF4-9367-2391AB8E7AA3}" type="parTrans" cxnId="{3C62CD11-0590-4DA7-94DA-3851127CF0FF}">
      <dgm:prSet/>
      <dgm:spPr/>
      <dgm:t>
        <a:bodyPr/>
        <a:lstStyle/>
        <a:p>
          <a:endParaRPr lang="en-US"/>
        </a:p>
      </dgm:t>
    </dgm:pt>
    <dgm:pt modelId="{C4069501-5A1C-4C3F-80BE-67670DA9761E}" type="sibTrans" cxnId="{3C62CD11-0590-4DA7-94DA-3851127CF0FF}">
      <dgm:prSet/>
      <dgm:spPr/>
      <dgm:t>
        <a:bodyPr/>
        <a:lstStyle/>
        <a:p>
          <a:endParaRPr lang="en-US"/>
        </a:p>
      </dgm:t>
    </dgm:pt>
    <dgm:pt modelId="{5B040903-B7B5-4B76-B6E5-8E57AF3442BE}">
      <dgm:prSet phldrT="[Text]"/>
      <dgm:spPr/>
      <dgm:t>
        <a:bodyPr/>
        <a:lstStyle/>
        <a:p>
          <a:r>
            <a:rPr lang="en-US" b="1"/>
            <a:t>Age</a:t>
          </a:r>
        </a:p>
      </dgm:t>
    </dgm:pt>
    <dgm:pt modelId="{56FDF93F-F8F7-4A75-A508-AEE7197E8B65}" type="parTrans" cxnId="{588DE56E-2730-4C81-9B97-8C4478A86487}">
      <dgm:prSet/>
      <dgm:spPr/>
      <dgm:t>
        <a:bodyPr/>
        <a:lstStyle/>
        <a:p>
          <a:endParaRPr lang="en-US"/>
        </a:p>
      </dgm:t>
    </dgm:pt>
    <dgm:pt modelId="{118CC3E2-319E-480A-A45E-5C4BBF8FAD94}" type="sibTrans" cxnId="{588DE56E-2730-4C81-9B97-8C4478A86487}">
      <dgm:prSet/>
      <dgm:spPr/>
      <dgm:t>
        <a:bodyPr/>
        <a:lstStyle/>
        <a:p>
          <a:endParaRPr lang="en-US"/>
        </a:p>
      </dgm:t>
    </dgm:pt>
    <dgm:pt modelId="{904AB6C4-7C29-44C5-824B-235563A63F2E}">
      <dgm:prSet phldrT="[Text]"/>
      <dgm:spPr/>
      <dgm:t>
        <a:bodyPr/>
        <a:lstStyle/>
        <a:p>
          <a:r>
            <a:rPr lang="en-US" b="1"/>
            <a:t>Gender</a:t>
          </a:r>
        </a:p>
      </dgm:t>
    </dgm:pt>
    <dgm:pt modelId="{13292091-6A9D-4710-849A-C7C58B8820DB}" type="parTrans" cxnId="{228B0F36-0AF9-4D18-9136-57FD6FB22ED8}">
      <dgm:prSet/>
      <dgm:spPr/>
      <dgm:t>
        <a:bodyPr/>
        <a:lstStyle/>
        <a:p>
          <a:endParaRPr lang="en-US"/>
        </a:p>
      </dgm:t>
    </dgm:pt>
    <dgm:pt modelId="{5FD3BFB0-4129-4D84-8783-A1FE53594EAB}" type="sibTrans" cxnId="{228B0F36-0AF9-4D18-9136-57FD6FB22ED8}">
      <dgm:prSet/>
      <dgm:spPr/>
      <dgm:t>
        <a:bodyPr/>
        <a:lstStyle/>
        <a:p>
          <a:endParaRPr lang="en-US"/>
        </a:p>
      </dgm:t>
    </dgm:pt>
    <dgm:pt modelId="{48137FB8-AB91-4C74-9588-29B06A7AACE6}">
      <dgm:prSet phldrT="[Text]"/>
      <dgm:spPr/>
      <dgm:t>
        <a:bodyPr/>
        <a:lstStyle/>
        <a:p>
          <a:r>
            <a:rPr lang="en-US" b="1"/>
            <a:t>User</a:t>
          </a:r>
        </a:p>
        <a:p>
          <a:r>
            <a:rPr lang="en-US" b="1"/>
            <a:t> Type</a:t>
          </a:r>
        </a:p>
      </dgm:t>
    </dgm:pt>
    <dgm:pt modelId="{2DA37FB3-DFC9-4AC0-BDA6-4F77288B8EB1}" type="parTrans" cxnId="{21706117-9FE0-4F5D-8C1E-59EE0AF79414}">
      <dgm:prSet/>
      <dgm:spPr/>
      <dgm:t>
        <a:bodyPr/>
        <a:lstStyle/>
        <a:p>
          <a:endParaRPr lang="en-US"/>
        </a:p>
      </dgm:t>
    </dgm:pt>
    <dgm:pt modelId="{C212349A-71AF-472D-8DA5-27D606B5F28B}" type="sibTrans" cxnId="{21706117-9FE0-4F5D-8C1E-59EE0AF79414}">
      <dgm:prSet/>
      <dgm:spPr/>
      <dgm:t>
        <a:bodyPr/>
        <a:lstStyle/>
        <a:p>
          <a:endParaRPr lang="en-US"/>
        </a:p>
      </dgm:t>
    </dgm:pt>
    <dgm:pt modelId="{7550C1F9-FD5A-4A5E-9017-AB52DA6E93AA}" type="pres">
      <dgm:prSet presAssocID="{026780E2-BC8E-4FC8-B4F6-E9C9964174F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7B33C9F-CEF9-4C1E-A62B-AE1D03679C81}" type="pres">
      <dgm:prSet presAssocID="{83AA67BF-083F-4167-9EFF-83FC5951521A}" presName="centerShape" presStyleLbl="node0" presStyleIdx="0" presStyleCnt="1"/>
      <dgm:spPr/>
    </dgm:pt>
    <dgm:pt modelId="{F0CBEBE6-F2BC-45F0-9B1B-B28AD50F6803}" type="pres">
      <dgm:prSet presAssocID="{583A5398-76A2-4126-9C95-B52085319D3C}" presName="node" presStyleLbl="node1" presStyleIdx="0" presStyleCnt="4">
        <dgm:presLayoutVars>
          <dgm:bulletEnabled val="1"/>
        </dgm:presLayoutVars>
      </dgm:prSet>
      <dgm:spPr/>
    </dgm:pt>
    <dgm:pt modelId="{43C0BE8A-1F8E-4E95-A992-01F04B0B974E}" type="pres">
      <dgm:prSet presAssocID="{583A5398-76A2-4126-9C95-B52085319D3C}" presName="dummy" presStyleCnt="0"/>
      <dgm:spPr/>
    </dgm:pt>
    <dgm:pt modelId="{8D5D31B9-D8FB-4A5D-BBB2-91FA5126EBE4}" type="pres">
      <dgm:prSet presAssocID="{C4069501-5A1C-4C3F-80BE-67670DA9761E}" presName="sibTrans" presStyleLbl="sibTrans2D1" presStyleIdx="0" presStyleCnt="4"/>
      <dgm:spPr/>
    </dgm:pt>
    <dgm:pt modelId="{A7792489-AC47-4852-9078-48B82878D9CE}" type="pres">
      <dgm:prSet presAssocID="{5B040903-B7B5-4B76-B6E5-8E57AF3442BE}" presName="node" presStyleLbl="node1" presStyleIdx="1" presStyleCnt="4">
        <dgm:presLayoutVars>
          <dgm:bulletEnabled val="1"/>
        </dgm:presLayoutVars>
      </dgm:prSet>
      <dgm:spPr/>
    </dgm:pt>
    <dgm:pt modelId="{DA9FEE11-9E8A-4E96-9D9B-7500009392F1}" type="pres">
      <dgm:prSet presAssocID="{5B040903-B7B5-4B76-B6E5-8E57AF3442BE}" presName="dummy" presStyleCnt="0"/>
      <dgm:spPr/>
    </dgm:pt>
    <dgm:pt modelId="{8C19DFA6-B542-4156-88B3-F8119FD58F24}" type="pres">
      <dgm:prSet presAssocID="{118CC3E2-319E-480A-A45E-5C4BBF8FAD94}" presName="sibTrans" presStyleLbl="sibTrans2D1" presStyleIdx="1" presStyleCnt="4"/>
      <dgm:spPr/>
    </dgm:pt>
    <dgm:pt modelId="{F4D69B91-AECC-49C6-B716-CFE394D1D175}" type="pres">
      <dgm:prSet presAssocID="{904AB6C4-7C29-44C5-824B-235563A63F2E}" presName="node" presStyleLbl="node1" presStyleIdx="2" presStyleCnt="4">
        <dgm:presLayoutVars>
          <dgm:bulletEnabled val="1"/>
        </dgm:presLayoutVars>
      </dgm:prSet>
      <dgm:spPr/>
    </dgm:pt>
    <dgm:pt modelId="{254B9C23-F061-44EB-959B-53EF3DE5299A}" type="pres">
      <dgm:prSet presAssocID="{904AB6C4-7C29-44C5-824B-235563A63F2E}" presName="dummy" presStyleCnt="0"/>
      <dgm:spPr/>
    </dgm:pt>
    <dgm:pt modelId="{EA56456B-C962-4052-B978-7D426A32FA03}" type="pres">
      <dgm:prSet presAssocID="{5FD3BFB0-4129-4D84-8783-A1FE53594EAB}" presName="sibTrans" presStyleLbl="sibTrans2D1" presStyleIdx="2" presStyleCnt="4"/>
      <dgm:spPr/>
    </dgm:pt>
    <dgm:pt modelId="{194DAF3E-8AF1-414F-A933-1EE61676FF82}" type="pres">
      <dgm:prSet presAssocID="{48137FB8-AB91-4C74-9588-29B06A7AACE6}" presName="node" presStyleLbl="node1" presStyleIdx="3" presStyleCnt="4">
        <dgm:presLayoutVars>
          <dgm:bulletEnabled val="1"/>
        </dgm:presLayoutVars>
      </dgm:prSet>
      <dgm:spPr/>
    </dgm:pt>
    <dgm:pt modelId="{2A566EE0-766D-4D62-B6EC-FAD176FC7179}" type="pres">
      <dgm:prSet presAssocID="{48137FB8-AB91-4C74-9588-29B06A7AACE6}" presName="dummy" presStyleCnt="0"/>
      <dgm:spPr/>
    </dgm:pt>
    <dgm:pt modelId="{95D1BF53-23ED-4AE5-8BB7-9B13D8C54F61}" type="pres">
      <dgm:prSet presAssocID="{C212349A-71AF-472D-8DA5-27D606B5F28B}" presName="sibTrans" presStyleLbl="sibTrans2D1" presStyleIdx="3" presStyleCnt="4"/>
      <dgm:spPr/>
    </dgm:pt>
  </dgm:ptLst>
  <dgm:cxnLst>
    <dgm:cxn modelId="{3C62CD11-0590-4DA7-94DA-3851127CF0FF}" srcId="{83AA67BF-083F-4167-9EFF-83FC5951521A}" destId="{583A5398-76A2-4126-9C95-B52085319D3C}" srcOrd="0" destOrd="0" parTransId="{D323EDA9-1A38-4EF4-9367-2391AB8E7AA3}" sibTransId="{C4069501-5A1C-4C3F-80BE-67670DA9761E}"/>
    <dgm:cxn modelId="{EF744114-EE11-464D-A39E-C3939758364D}" type="presOf" srcId="{C212349A-71AF-472D-8DA5-27D606B5F28B}" destId="{95D1BF53-23ED-4AE5-8BB7-9B13D8C54F61}" srcOrd="0" destOrd="0" presId="urn:microsoft.com/office/officeart/2005/8/layout/radial6"/>
    <dgm:cxn modelId="{21706117-9FE0-4F5D-8C1E-59EE0AF79414}" srcId="{83AA67BF-083F-4167-9EFF-83FC5951521A}" destId="{48137FB8-AB91-4C74-9588-29B06A7AACE6}" srcOrd="3" destOrd="0" parTransId="{2DA37FB3-DFC9-4AC0-BDA6-4F77288B8EB1}" sibTransId="{C212349A-71AF-472D-8DA5-27D606B5F28B}"/>
    <dgm:cxn modelId="{557ADF1E-8FB2-4B85-832C-37BD94D407ED}" type="presOf" srcId="{5FD3BFB0-4129-4D84-8783-A1FE53594EAB}" destId="{EA56456B-C962-4052-B978-7D426A32FA03}" srcOrd="0" destOrd="0" presId="urn:microsoft.com/office/officeart/2005/8/layout/radial6"/>
    <dgm:cxn modelId="{18930C2D-331C-4B87-93AD-4C4924E20660}" type="presOf" srcId="{83AA67BF-083F-4167-9EFF-83FC5951521A}" destId="{07B33C9F-CEF9-4C1E-A62B-AE1D03679C81}" srcOrd="0" destOrd="0" presId="urn:microsoft.com/office/officeart/2005/8/layout/radial6"/>
    <dgm:cxn modelId="{228B0F36-0AF9-4D18-9136-57FD6FB22ED8}" srcId="{83AA67BF-083F-4167-9EFF-83FC5951521A}" destId="{904AB6C4-7C29-44C5-824B-235563A63F2E}" srcOrd="2" destOrd="0" parTransId="{13292091-6A9D-4710-849A-C7C58B8820DB}" sibTransId="{5FD3BFB0-4129-4D84-8783-A1FE53594EAB}"/>
    <dgm:cxn modelId="{A1E6635F-53F6-4816-9665-B70BEBC71DD2}" type="presOf" srcId="{48137FB8-AB91-4C74-9588-29B06A7AACE6}" destId="{194DAF3E-8AF1-414F-A933-1EE61676FF82}" srcOrd="0" destOrd="0" presId="urn:microsoft.com/office/officeart/2005/8/layout/radial6"/>
    <dgm:cxn modelId="{712A8A61-66B4-4E2B-89E6-6278D7F31D21}" srcId="{026780E2-BC8E-4FC8-B4F6-E9C9964174F4}" destId="{83AA67BF-083F-4167-9EFF-83FC5951521A}" srcOrd="0" destOrd="0" parTransId="{5C0FE563-B792-4331-8AFC-F6F262A95E32}" sibTransId="{27752643-F3E2-4746-B822-E46BF445E72D}"/>
    <dgm:cxn modelId="{8CC5E348-E681-45BF-AF47-3909F741C25C}" type="presOf" srcId="{026780E2-BC8E-4FC8-B4F6-E9C9964174F4}" destId="{7550C1F9-FD5A-4A5E-9017-AB52DA6E93AA}" srcOrd="0" destOrd="0" presId="urn:microsoft.com/office/officeart/2005/8/layout/radial6"/>
    <dgm:cxn modelId="{588DE56E-2730-4C81-9B97-8C4478A86487}" srcId="{83AA67BF-083F-4167-9EFF-83FC5951521A}" destId="{5B040903-B7B5-4B76-B6E5-8E57AF3442BE}" srcOrd="1" destOrd="0" parTransId="{56FDF93F-F8F7-4A75-A508-AEE7197E8B65}" sibTransId="{118CC3E2-319E-480A-A45E-5C4BBF8FAD94}"/>
    <dgm:cxn modelId="{24E51954-7D5A-4518-BFF7-5EF42E5E79B2}" type="presOf" srcId="{583A5398-76A2-4126-9C95-B52085319D3C}" destId="{F0CBEBE6-F2BC-45F0-9B1B-B28AD50F6803}" srcOrd="0" destOrd="0" presId="urn:microsoft.com/office/officeart/2005/8/layout/radial6"/>
    <dgm:cxn modelId="{D112D9B7-48E3-4AB9-9EA8-0DF769D76439}" type="presOf" srcId="{118CC3E2-319E-480A-A45E-5C4BBF8FAD94}" destId="{8C19DFA6-B542-4156-88B3-F8119FD58F24}" srcOrd="0" destOrd="0" presId="urn:microsoft.com/office/officeart/2005/8/layout/radial6"/>
    <dgm:cxn modelId="{0C748EC1-3E40-44B6-BC98-9CB433B7B221}" type="presOf" srcId="{5B040903-B7B5-4B76-B6E5-8E57AF3442BE}" destId="{A7792489-AC47-4852-9078-48B82878D9CE}" srcOrd="0" destOrd="0" presId="urn:microsoft.com/office/officeart/2005/8/layout/radial6"/>
    <dgm:cxn modelId="{A4162CEA-16B5-4C5A-B177-91E924A7328B}" type="presOf" srcId="{C4069501-5A1C-4C3F-80BE-67670DA9761E}" destId="{8D5D31B9-D8FB-4A5D-BBB2-91FA5126EBE4}" srcOrd="0" destOrd="0" presId="urn:microsoft.com/office/officeart/2005/8/layout/radial6"/>
    <dgm:cxn modelId="{FA6513F3-479F-4F3E-A541-C602DC50AFC0}" type="presOf" srcId="{904AB6C4-7C29-44C5-824B-235563A63F2E}" destId="{F4D69B91-AECC-49C6-B716-CFE394D1D175}" srcOrd="0" destOrd="0" presId="urn:microsoft.com/office/officeart/2005/8/layout/radial6"/>
    <dgm:cxn modelId="{7D2DCB38-C787-45F5-8528-39EFB79E27BC}" type="presParOf" srcId="{7550C1F9-FD5A-4A5E-9017-AB52DA6E93AA}" destId="{07B33C9F-CEF9-4C1E-A62B-AE1D03679C81}" srcOrd="0" destOrd="0" presId="urn:microsoft.com/office/officeart/2005/8/layout/radial6"/>
    <dgm:cxn modelId="{781056EE-6CAF-4DF2-9A87-B3B6D273DFEC}" type="presParOf" srcId="{7550C1F9-FD5A-4A5E-9017-AB52DA6E93AA}" destId="{F0CBEBE6-F2BC-45F0-9B1B-B28AD50F6803}" srcOrd="1" destOrd="0" presId="urn:microsoft.com/office/officeart/2005/8/layout/radial6"/>
    <dgm:cxn modelId="{20B44382-46DF-4D60-B754-50E503B731CB}" type="presParOf" srcId="{7550C1F9-FD5A-4A5E-9017-AB52DA6E93AA}" destId="{43C0BE8A-1F8E-4E95-A992-01F04B0B974E}" srcOrd="2" destOrd="0" presId="urn:microsoft.com/office/officeart/2005/8/layout/radial6"/>
    <dgm:cxn modelId="{4E3C05EF-183D-457F-9341-C5F8BA426574}" type="presParOf" srcId="{7550C1F9-FD5A-4A5E-9017-AB52DA6E93AA}" destId="{8D5D31B9-D8FB-4A5D-BBB2-91FA5126EBE4}" srcOrd="3" destOrd="0" presId="urn:microsoft.com/office/officeart/2005/8/layout/radial6"/>
    <dgm:cxn modelId="{7BDFE590-9163-4B88-8527-65A816AF2F3A}" type="presParOf" srcId="{7550C1F9-FD5A-4A5E-9017-AB52DA6E93AA}" destId="{A7792489-AC47-4852-9078-48B82878D9CE}" srcOrd="4" destOrd="0" presId="urn:microsoft.com/office/officeart/2005/8/layout/radial6"/>
    <dgm:cxn modelId="{367EBBFA-A778-41AF-8714-BC43B3899081}" type="presParOf" srcId="{7550C1F9-FD5A-4A5E-9017-AB52DA6E93AA}" destId="{DA9FEE11-9E8A-4E96-9D9B-7500009392F1}" srcOrd="5" destOrd="0" presId="urn:microsoft.com/office/officeart/2005/8/layout/radial6"/>
    <dgm:cxn modelId="{42313664-9590-458B-AF71-A50B86B63B74}" type="presParOf" srcId="{7550C1F9-FD5A-4A5E-9017-AB52DA6E93AA}" destId="{8C19DFA6-B542-4156-88B3-F8119FD58F24}" srcOrd="6" destOrd="0" presId="urn:microsoft.com/office/officeart/2005/8/layout/radial6"/>
    <dgm:cxn modelId="{55DF7777-F18E-404B-9217-2F096C265CE4}" type="presParOf" srcId="{7550C1F9-FD5A-4A5E-9017-AB52DA6E93AA}" destId="{F4D69B91-AECC-49C6-B716-CFE394D1D175}" srcOrd="7" destOrd="0" presId="urn:microsoft.com/office/officeart/2005/8/layout/radial6"/>
    <dgm:cxn modelId="{12F9A39E-4724-4B97-AC55-5246EF24671F}" type="presParOf" srcId="{7550C1F9-FD5A-4A5E-9017-AB52DA6E93AA}" destId="{254B9C23-F061-44EB-959B-53EF3DE5299A}" srcOrd="8" destOrd="0" presId="urn:microsoft.com/office/officeart/2005/8/layout/radial6"/>
    <dgm:cxn modelId="{BE1A885C-E48E-4F2F-A76F-3E26D22FBFBC}" type="presParOf" srcId="{7550C1F9-FD5A-4A5E-9017-AB52DA6E93AA}" destId="{EA56456B-C962-4052-B978-7D426A32FA03}" srcOrd="9" destOrd="0" presId="urn:microsoft.com/office/officeart/2005/8/layout/radial6"/>
    <dgm:cxn modelId="{D8126403-4F9A-4D50-B5A0-6EF2B0A00757}" type="presParOf" srcId="{7550C1F9-FD5A-4A5E-9017-AB52DA6E93AA}" destId="{194DAF3E-8AF1-414F-A933-1EE61676FF82}" srcOrd="10" destOrd="0" presId="urn:microsoft.com/office/officeart/2005/8/layout/radial6"/>
    <dgm:cxn modelId="{E667E248-9338-42E6-B7A3-51D35DDB62ED}" type="presParOf" srcId="{7550C1F9-FD5A-4A5E-9017-AB52DA6E93AA}" destId="{2A566EE0-766D-4D62-B6EC-FAD176FC7179}" srcOrd="11" destOrd="0" presId="urn:microsoft.com/office/officeart/2005/8/layout/radial6"/>
    <dgm:cxn modelId="{9C4242D1-463B-4361-834B-AACE9671A0C0}" type="presParOf" srcId="{7550C1F9-FD5A-4A5E-9017-AB52DA6E93AA}" destId="{95D1BF53-23ED-4AE5-8BB7-9B13D8C54F61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07E66-B8F0-4E7B-83A1-8717480CEDEB}">
      <dsp:nvSpPr>
        <dsp:cNvPr id="0" name=""/>
        <dsp:cNvSpPr/>
      </dsp:nvSpPr>
      <dsp:spPr>
        <a:xfrm rot="5400000">
          <a:off x="3051661" y="-687827"/>
          <a:ext cx="1919880" cy="3775625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u="none" kern="1200" noProof="0"/>
            <a:t>Data Cleaning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u="none" kern="1200" noProof="0" dirty="0"/>
            <a:t>Who Is Using Citi Bike?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u="none" kern="1200" noProof="0"/>
            <a:t>Ride Patterns</a:t>
          </a:r>
        </a:p>
      </dsp:txBody>
      <dsp:txXfrm rot="-5400000">
        <a:off x="2123789" y="333766"/>
        <a:ext cx="3681904" cy="1732438"/>
      </dsp:txXfrm>
    </dsp:sp>
    <dsp:sp modelId="{C8558AAA-2878-492B-BC2D-CA2555561768}">
      <dsp:nvSpPr>
        <dsp:cNvPr id="0" name=""/>
        <dsp:cNvSpPr/>
      </dsp:nvSpPr>
      <dsp:spPr>
        <a:xfrm>
          <a:off x="0" y="60"/>
          <a:ext cx="2123789" cy="2399851"/>
        </a:xfrm>
        <a:prstGeom prst="roundRect">
          <a:avLst/>
        </a:prstGeom>
        <a:solidFill>
          <a:schemeClr val="accent1">
            <a:lumMod val="7500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/>
            <a:t>Preliminary Analysis</a:t>
          </a:r>
        </a:p>
      </dsp:txBody>
      <dsp:txXfrm>
        <a:off x="103675" y="103735"/>
        <a:ext cx="1916439" cy="2192501"/>
      </dsp:txXfrm>
    </dsp:sp>
    <dsp:sp modelId="{E5190336-2773-4CB9-8E2A-551ADFB059B6}">
      <dsp:nvSpPr>
        <dsp:cNvPr id="0" name=""/>
        <dsp:cNvSpPr/>
      </dsp:nvSpPr>
      <dsp:spPr>
        <a:xfrm rot="5400000">
          <a:off x="3051661" y="1832016"/>
          <a:ext cx="1919880" cy="3775625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noProof="0" dirty="0"/>
            <a:t>Root Causes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noProof="0"/>
            <a:t>Map Analysis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noProof="0"/>
            <a:t>Weather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noProof="0"/>
            <a:t>Holidays</a:t>
          </a:r>
        </a:p>
      </dsp:txBody>
      <dsp:txXfrm rot="-5400000">
        <a:off x="2123789" y="2853610"/>
        <a:ext cx="3681904" cy="1732438"/>
      </dsp:txXfrm>
    </dsp:sp>
    <dsp:sp modelId="{14C1F25D-E0A1-4A1A-8FB6-7557D251DAF9}">
      <dsp:nvSpPr>
        <dsp:cNvPr id="0" name=""/>
        <dsp:cNvSpPr/>
      </dsp:nvSpPr>
      <dsp:spPr>
        <a:xfrm>
          <a:off x="0" y="2519903"/>
          <a:ext cx="2123789" cy="2399851"/>
        </a:xfrm>
        <a:prstGeom prst="roundRect">
          <a:avLst/>
        </a:prstGeom>
        <a:solidFill>
          <a:schemeClr val="accent1">
            <a:lumMod val="7500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/>
            <a:t>Recommendation</a:t>
          </a:r>
        </a:p>
      </dsp:txBody>
      <dsp:txXfrm>
        <a:off x="103675" y="2623578"/>
        <a:ext cx="1916439" cy="21925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49ED1-F568-4046-8E97-D4BFE92F8C52}">
      <dsp:nvSpPr>
        <dsp:cNvPr id="0" name=""/>
        <dsp:cNvSpPr/>
      </dsp:nvSpPr>
      <dsp:spPr>
        <a:xfrm>
          <a:off x="0" y="2404"/>
          <a:ext cx="337413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52971A-72B8-4896-A84A-BA663D6ED048}">
      <dsp:nvSpPr>
        <dsp:cNvPr id="0" name=""/>
        <dsp:cNvSpPr/>
      </dsp:nvSpPr>
      <dsp:spPr>
        <a:xfrm>
          <a:off x="0" y="2404"/>
          <a:ext cx="3374136" cy="163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Week Long Trips</a:t>
          </a:r>
        </a:p>
      </dsp:txBody>
      <dsp:txXfrm>
        <a:off x="0" y="2404"/>
        <a:ext cx="3374136" cy="1639823"/>
      </dsp:txXfrm>
    </dsp:sp>
    <dsp:sp modelId="{8DC5B0D3-07C0-4818-B7C0-51C0E0ED3821}">
      <dsp:nvSpPr>
        <dsp:cNvPr id="0" name=""/>
        <dsp:cNvSpPr/>
      </dsp:nvSpPr>
      <dsp:spPr>
        <a:xfrm>
          <a:off x="0" y="1642228"/>
          <a:ext cx="337413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CAF41-FD1E-44FA-A748-063580FAF420}">
      <dsp:nvSpPr>
        <dsp:cNvPr id="0" name=""/>
        <dsp:cNvSpPr/>
      </dsp:nvSpPr>
      <dsp:spPr>
        <a:xfrm>
          <a:off x="0" y="1642228"/>
          <a:ext cx="3374136" cy="163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145 Year Old Riders</a:t>
          </a:r>
        </a:p>
      </dsp:txBody>
      <dsp:txXfrm>
        <a:off x="0" y="1642228"/>
        <a:ext cx="3374136" cy="1639823"/>
      </dsp:txXfrm>
    </dsp:sp>
    <dsp:sp modelId="{04E77E5C-52C7-4D72-AAEA-B8647FFEA532}">
      <dsp:nvSpPr>
        <dsp:cNvPr id="0" name=""/>
        <dsp:cNvSpPr/>
      </dsp:nvSpPr>
      <dsp:spPr>
        <a:xfrm>
          <a:off x="0" y="3282051"/>
          <a:ext cx="337413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CA3B87-DF82-455F-93D0-C297AA6188E4}">
      <dsp:nvSpPr>
        <dsp:cNvPr id="0" name=""/>
        <dsp:cNvSpPr/>
      </dsp:nvSpPr>
      <dsp:spPr>
        <a:xfrm>
          <a:off x="0" y="3282051"/>
          <a:ext cx="3374136" cy="163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Unknown Genders</a:t>
          </a:r>
        </a:p>
      </dsp:txBody>
      <dsp:txXfrm>
        <a:off x="0" y="3282051"/>
        <a:ext cx="3374136" cy="1639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1BF53-23ED-4AE5-8BB7-9B13D8C54F61}">
      <dsp:nvSpPr>
        <dsp:cNvPr id="0" name=""/>
        <dsp:cNvSpPr/>
      </dsp:nvSpPr>
      <dsp:spPr>
        <a:xfrm>
          <a:off x="1018304" y="539331"/>
          <a:ext cx="3602194" cy="3602194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56456B-C962-4052-B978-7D426A32FA03}">
      <dsp:nvSpPr>
        <dsp:cNvPr id="0" name=""/>
        <dsp:cNvSpPr/>
      </dsp:nvSpPr>
      <dsp:spPr>
        <a:xfrm>
          <a:off x="1018304" y="539331"/>
          <a:ext cx="3602194" cy="3602194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19DFA6-B542-4156-88B3-F8119FD58F24}">
      <dsp:nvSpPr>
        <dsp:cNvPr id="0" name=""/>
        <dsp:cNvSpPr/>
      </dsp:nvSpPr>
      <dsp:spPr>
        <a:xfrm>
          <a:off x="1018304" y="539331"/>
          <a:ext cx="3602194" cy="3602194"/>
        </a:xfrm>
        <a:prstGeom prst="blockArc">
          <a:avLst>
            <a:gd name="adj1" fmla="val 0"/>
            <a:gd name="adj2" fmla="val 5400000"/>
            <a:gd name="adj3" fmla="val 463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5D31B9-D8FB-4A5D-BBB2-91FA5126EBE4}">
      <dsp:nvSpPr>
        <dsp:cNvPr id="0" name=""/>
        <dsp:cNvSpPr/>
      </dsp:nvSpPr>
      <dsp:spPr>
        <a:xfrm>
          <a:off x="1018304" y="539331"/>
          <a:ext cx="3602194" cy="3602194"/>
        </a:xfrm>
        <a:prstGeom prst="blockArc">
          <a:avLst>
            <a:gd name="adj1" fmla="val 16200000"/>
            <a:gd name="adj2" fmla="val 0"/>
            <a:gd name="adj3" fmla="val 463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B33C9F-CEF9-4C1E-A62B-AE1D03679C81}">
      <dsp:nvSpPr>
        <dsp:cNvPr id="0" name=""/>
        <dsp:cNvSpPr/>
      </dsp:nvSpPr>
      <dsp:spPr>
        <a:xfrm>
          <a:off x="1990651" y="1511679"/>
          <a:ext cx="1657499" cy="16574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Demographics</a:t>
          </a:r>
        </a:p>
      </dsp:txBody>
      <dsp:txXfrm>
        <a:off x="2233386" y="1754414"/>
        <a:ext cx="1172029" cy="1172029"/>
      </dsp:txXfrm>
    </dsp:sp>
    <dsp:sp modelId="{F0CBEBE6-F2BC-45F0-9B1B-B28AD50F6803}">
      <dsp:nvSpPr>
        <dsp:cNvPr id="0" name=""/>
        <dsp:cNvSpPr/>
      </dsp:nvSpPr>
      <dsp:spPr>
        <a:xfrm>
          <a:off x="2239276" y="975"/>
          <a:ext cx="1160249" cy="1160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Generation</a:t>
          </a:r>
        </a:p>
      </dsp:txBody>
      <dsp:txXfrm>
        <a:off x="2409191" y="170890"/>
        <a:ext cx="820419" cy="820419"/>
      </dsp:txXfrm>
    </dsp:sp>
    <dsp:sp modelId="{A7792489-AC47-4852-9078-48B82878D9CE}">
      <dsp:nvSpPr>
        <dsp:cNvPr id="0" name=""/>
        <dsp:cNvSpPr/>
      </dsp:nvSpPr>
      <dsp:spPr>
        <a:xfrm>
          <a:off x="3998604" y="1760304"/>
          <a:ext cx="1160249" cy="1160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Age</a:t>
          </a:r>
        </a:p>
      </dsp:txBody>
      <dsp:txXfrm>
        <a:off x="4168519" y="1930219"/>
        <a:ext cx="820419" cy="820419"/>
      </dsp:txXfrm>
    </dsp:sp>
    <dsp:sp modelId="{F4D69B91-AECC-49C6-B716-CFE394D1D175}">
      <dsp:nvSpPr>
        <dsp:cNvPr id="0" name=""/>
        <dsp:cNvSpPr/>
      </dsp:nvSpPr>
      <dsp:spPr>
        <a:xfrm>
          <a:off x="2239276" y="3519632"/>
          <a:ext cx="1160249" cy="1160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Gender</a:t>
          </a:r>
        </a:p>
      </dsp:txBody>
      <dsp:txXfrm>
        <a:off x="2409191" y="3689547"/>
        <a:ext cx="820419" cy="820419"/>
      </dsp:txXfrm>
    </dsp:sp>
    <dsp:sp modelId="{194DAF3E-8AF1-414F-A933-1EE61676FF82}">
      <dsp:nvSpPr>
        <dsp:cNvPr id="0" name=""/>
        <dsp:cNvSpPr/>
      </dsp:nvSpPr>
      <dsp:spPr>
        <a:xfrm>
          <a:off x="479948" y="1760304"/>
          <a:ext cx="1160249" cy="1160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User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 Type</a:t>
          </a:r>
        </a:p>
      </dsp:txBody>
      <dsp:txXfrm>
        <a:off x="649863" y="1930219"/>
        <a:ext cx="820419" cy="820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33704" y="727034"/>
            <a:ext cx="8308521" cy="39623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176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42" b="1" kern="1200" dirty="0">
                <a:solidFill>
                  <a:schemeClr val="bg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0543" y="1188297"/>
            <a:ext cx="8341178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823485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None/>
              <a:defRPr lang="en-US" sz="1621" kern="1200" dirty="0">
                <a:solidFill>
                  <a:schemeClr val="bg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235228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544036" indent="0">
              <a:buNone/>
              <a:defRPr/>
            </a:lvl6pPr>
            <a:lvl7pPr marL="1852843" indent="0">
              <a:buNone/>
              <a:defRPr/>
            </a:lvl7pPr>
            <a:lvl8pPr marL="2161650" indent="0">
              <a:buNone/>
              <a:defRPr/>
            </a:lvl8pPr>
            <a:lvl9pPr marL="2470457" indent="0">
              <a:buNone/>
              <a:defRPr/>
            </a:lvl9pPr>
          </a:lstStyle>
          <a:p>
            <a:pPr marL="0" lvl="0" indent="0" algn="l" defTabSz="617614" rtl="0" eaLnBrk="1" latinLnBrk="0" hangingPunct="1">
              <a:lnSpc>
                <a:spcPct val="70000"/>
              </a:lnSpc>
              <a:spcBef>
                <a:spcPts val="675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3703" y="427703"/>
            <a:ext cx="8308521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17559" rtl="0" eaLnBrk="1" latinLnBrk="0" hangingPunct="1">
              <a:lnSpc>
                <a:spcPct val="90000"/>
              </a:lnSpc>
              <a:spcBef>
                <a:spcPts val="901"/>
              </a:spcBef>
              <a:buFont typeface="Arial" panose="020B0604020202020204" pitchFamily="34" charset="0"/>
              <a:buNone/>
              <a:defRPr lang="en-US" sz="1441" kern="12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235228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544036" indent="0">
              <a:buNone/>
              <a:defRPr/>
            </a:lvl6pPr>
            <a:lvl7pPr marL="1852843" indent="0">
              <a:buNone/>
              <a:defRPr/>
            </a:lvl7pPr>
            <a:lvl8pPr marL="2161650" indent="0">
              <a:buNone/>
              <a:defRPr/>
            </a:lvl8pPr>
            <a:lvl9pPr marL="2470457" indent="0">
              <a:buNone/>
              <a:defRPr/>
            </a:lvl9pPr>
          </a:lstStyle>
          <a:p>
            <a:pPr marL="0" lvl="0" indent="0" algn="l" defTabSz="617614" rtl="0" eaLnBrk="1" latinLnBrk="0" hangingPunct="1">
              <a:lnSpc>
                <a:spcPct val="70000"/>
              </a:lnSpc>
              <a:spcBef>
                <a:spcPts val="675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64755" y="6504026"/>
            <a:ext cx="176167" cy="173866"/>
            <a:chOff x="4328868" y="5502988"/>
            <a:chExt cx="500307" cy="493774"/>
          </a:xfrm>
          <a:solidFill>
            <a:schemeClr val="bg1">
              <a:lumMod val="75000"/>
            </a:schemeClr>
          </a:solidFill>
        </p:grpSpPr>
        <p:sp>
          <p:nvSpPr>
            <p:cNvPr id="6" name="Freeform 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23485"/>
              <a:endParaRPr lang="id-ID" sz="1621" dirty="0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" name="Freeform 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23485"/>
              <a:endParaRPr lang="id-ID" sz="1621" dirty="0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 flipH="1">
            <a:off x="508140" y="6504026"/>
            <a:ext cx="176167" cy="173866"/>
            <a:chOff x="4328868" y="5502988"/>
            <a:chExt cx="500307" cy="493774"/>
          </a:xfrm>
          <a:solidFill>
            <a:schemeClr val="bg1">
              <a:lumMod val="75000"/>
            </a:schemeClr>
          </a:solidFill>
        </p:grpSpPr>
        <p:sp>
          <p:nvSpPr>
            <p:cNvPr id="9" name="Freeform 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23485"/>
              <a:endParaRPr lang="id-ID" sz="1621" dirty="0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Freeform 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823485"/>
              <a:endParaRPr lang="id-ID" sz="1621" dirty="0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3773317" y="6350367"/>
            <a:ext cx="4645367" cy="415775"/>
          </a:xfrm>
          <a:prstGeom prst="rect">
            <a:avLst/>
          </a:prstGeom>
        </p:spPr>
        <p:txBody>
          <a:bodyPr wrap="square" lIns="82315" tIns="41158" rIns="82315" bIns="41158">
            <a:spAutoFit/>
          </a:bodyPr>
          <a:lstStyle/>
          <a:p>
            <a:pPr algn="ctr" defTabSz="823485"/>
            <a:r>
              <a:rPr lang="id-ID" sz="1261" b="1" dirty="0">
                <a:solidFill>
                  <a:srgbClr val="19252F">
                    <a:lumMod val="50000"/>
                    <a:lumOff val="50000"/>
                  </a:srgb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www.companyname.com</a:t>
            </a:r>
          </a:p>
          <a:p>
            <a:pPr algn="ctr" defTabSz="823485"/>
            <a:r>
              <a:rPr lang="en-US" sz="901" dirty="0">
                <a:solidFill>
                  <a:srgbClr val="FFFFFF">
                    <a:lumMod val="75000"/>
                  </a:srgb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© 2016 </a:t>
            </a:r>
            <a:r>
              <a:rPr lang="id-ID" sz="901" dirty="0">
                <a:solidFill>
                  <a:srgbClr val="FFFFFF">
                    <a:lumMod val="75000"/>
                  </a:srgb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PowerPoint Multipurpose Theme</a:t>
            </a:r>
            <a:r>
              <a:rPr lang="en-US" sz="901" dirty="0">
                <a:solidFill>
                  <a:srgbClr val="FFFFFF">
                    <a:lumMod val="75000"/>
                  </a:srgbClr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All Rights Reserved.</a:t>
            </a:r>
            <a:endParaRPr lang="id-ID" sz="901" dirty="0">
              <a:solidFill>
                <a:srgbClr val="FFFFFF">
                  <a:lumMod val="75000"/>
                </a:srgbClr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335427"/>
            <a:ext cx="12192000" cy="0"/>
          </a:xfrm>
          <a:prstGeom prst="line">
            <a:avLst/>
          </a:prstGeom>
          <a:ln w="19050">
            <a:solidFill>
              <a:schemeClr val="tx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 userDrawn="1"/>
        </p:nvSpPr>
        <p:spPr>
          <a:xfrm>
            <a:off x="11456233" y="6166710"/>
            <a:ext cx="352297" cy="317269"/>
          </a:xfrm>
          <a:prstGeom prst="ellipse">
            <a:avLst/>
          </a:prstGeom>
          <a:solidFill>
            <a:srgbClr val="192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5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486233" y="6219262"/>
            <a:ext cx="291273" cy="207769"/>
          </a:xfrm>
          <a:prstGeom prst="rect">
            <a:avLst/>
          </a:prstGeom>
          <a:noFill/>
        </p:spPr>
        <p:txBody>
          <a:bodyPr wrap="none" lIns="82315" tIns="41158" rIns="82315" bIns="41158" rtlCol="0">
            <a:spAutoFit/>
          </a:bodyPr>
          <a:lstStyle/>
          <a:p>
            <a:pPr algn="ctr" defTabSz="823485"/>
            <a:fld id="{260E2A6B-A809-4840-BF14-8648BC0BDF87}" type="slidenum">
              <a:rPr lang="id-ID" sz="810">
                <a:solidFill>
                  <a:srgbClr val="FFFFFF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pPr algn="ctr" defTabSz="823485"/>
              <a:t>‹#›</a:t>
            </a:fld>
            <a:endParaRPr lang="id-ID" sz="1261" dirty="0">
              <a:solidFill>
                <a:srgbClr val="FFFFFF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8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62DA3E-762F-48B1-9E2D-408D0F21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0" r="20661" b="2"/>
          <a:stretch/>
        </p:blipFill>
        <p:spPr>
          <a:xfrm>
            <a:off x="20" y="10"/>
            <a:ext cx="753768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EC5E8-3761-4661-94F2-4244E061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4368"/>
            <a:ext cx="5928360" cy="1188720"/>
          </a:xfrm>
          <a:solidFill>
            <a:schemeClr val="bg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Citi Bike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8D8C857-9447-4941-8520-9A44A926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674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ED8D-31F0-49C1-AAA7-8CE396CCF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273" y="973600"/>
            <a:ext cx="3374136" cy="49242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i="1" dirty="0">
                <a:solidFill>
                  <a:srgbClr val="FFFFFF"/>
                </a:solidFill>
              </a:rPr>
              <a:t>Youssef </a:t>
            </a:r>
            <a:r>
              <a:rPr lang="en-US" sz="2400" i="1" dirty="0" err="1">
                <a:solidFill>
                  <a:srgbClr val="FFFFFF"/>
                </a:solidFill>
              </a:rPr>
              <a:t>Afify</a:t>
            </a:r>
            <a:r>
              <a:rPr lang="en-US" sz="2400" i="1" dirty="0">
                <a:solidFill>
                  <a:srgbClr val="FFFFFF"/>
                </a:solidFill>
              </a:rPr>
              <a:t>, Evan Colony, </a:t>
            </a:r>
            <a:r>
              <a:rPr lang="en-US" sz="2400" i="1" dirty="0" err="1">
                <a:solidFill>
                  <a:srgbClr val="FFFFFF"/>
                </a:solidFill>
              </a:rPr>
              <a:t>Khanh</a:t>
            </a:r>
            <a:r>
              <a:rPr lang="en-US" sz="2400" i="1" dirty="0">
                <a:solidFill>
                  <a:srgbClr val="FFFFFF"/>
                </a:solidFill>
              </a:rPr>
              <a:t> Duong, Jake Gandolfo &amp; </a:t>
            </a:r>
            <a:r>
              <a:rPr lang="en-US" sz="2400" i="1" dirty="0" err="1">
                <a:solidFill>
                  <a:srgbClr val="FFFFFF"/>
                </a:solidFill>
              </a:rPr>
              <a:t>Safwaan</a:t>
            </a:r>
            <a:r>
              <a:rPr lang="en-US" sz="2400" i="1" dirty="0">
                <a:solidFill>
                  <a:srgbClr val="FFFFFF"/>
                </a:solidFill>
              </a:rPr>
              <a:t> Mir</a:t>
            </a:r>
          </a:p>
        </p:txBody>
      </p:sp>
    </p:spTree>
    <p:extLst>
      <p:ext uri="{BB962C8B-B14F-4D97-AF65-F5344CB8AC3E}">
        <p14:creationId xmlns:p14="http://schemas.microsoft.com/office/powerpoint/2010/main" val="3374327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empty citibike rack">
            <a:extLst>
              <a:ext uri="{FF2B5EF4-FFF2-40B4-BE49-F238E27FC236}">
                <a16:creationId xmlns:a16="http://schemas.microsoft.com/office/drawing/2014/main" id="{A2ED164D-E728-42AF-A595-22BDF1084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2" b="25266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C31047A-EF23-4CB1-ACED-B6E46B4C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53529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Cause: Bike Shortages in Certain Areas of the city</a:t>
            </a:r>
          </a:p>
        </p:txBody>
      </p:sp>
    </p:spTree>
    <p:extLst>
      <p:ext uri="{BB962C8B-B14F-4D97-AF65-F5344CB8AC3E}">
        <p14:creationId xmlns:p14="http://schemas.microsoft.com/office/powerpoint/2010/main" val="35140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entralized distribution new york city">
            <a:extLst>
              <a:ext uri="{FF2B5EF4-FFF2-40B4-BE49-F238E27FC236}">
                <a16:creationId xmlns:a16="http://schemas.microsoft.com/office/drawing/2014/main" id="{E2715E1C-DA95-459D-B15A-C536DE63D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1" b="21790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4AE3C-7F1E-45C4-AF95-41533AE5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1435"/>
            <a:ext cx="8991600" cy="119498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Recommendation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931D9-CCAC-4F40-A852-DF4013141430}"/>
              </a:ext>
            </a:extLst>
          </p:cNvPr>
          <p:cNvSpPr txBox="1">
            <a:spLocks/>
          </p:cNvSpPr>
          <p:nvPr/>
        </p:nvSpPr>
        <p:spPr bwMode="black">
          <a:xfrm>
            <a:off x="1763485" y="5087350"/>
            <a:ext cx="8991600" cy="11949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Redistribute bikes throughout the city during the year</a:t>
            </a:r>
          </a:p>
        </p:txBody>
      </p:sp>
    </p:spTree>
    <p:extLst>
      <p:ext uri="{BB962C8B-B14F-4D97-AF65-F5344CB8AC3E}">
        <p14:creationId xmlns:p14="http://schemas.microsoft.com/office/powerpoint/2010/main" val="168939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 type of visual on this slide showing how stations have a lot o rides going out but none going 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Slogan of the presentation or a small tag 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Creative Infographics</a:t>
            </a: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876368" y="3387827"/>
            <a:ext cx="1708861" cy="2657603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1315393" y="5813359"/>
            <a:ext cx="1708861" cy="232068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155502" y="5626109"/>
            <a:ext cx="1708861" cy="419318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995609" y="4127147"/>
            <a:ext cx="1708861" cy="1918280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3835719" y="5051876"/>
            <a:ext cx="1708861" cy="993552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675827" y="4652410"/>
            <a:ext cx="1708861" cy="1393017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5515935" y="2547874"/>
            <a:ext cx="1708861" cy="3497555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6356044" y="3878447"/>
            <a:ext cx="1708861" cy="2166981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7196153" y="3429048"/>
            <a:ext cx="1708861" cy="2616381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>
            <a:off x="8036261" y="4436395"/>
            <a:ext cx="1708861" cy="1609035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09779" tIns="54889" rIns="109779" bIns="54889" numCol="1" anchor="t" anchorCtr="0" compatLnSpc="1">
            <a:prstTxWarp prst="textNoShape">
              <a:avLst/>
            </a:prstTxWarp>
          </a:bodyPr>
          <a:lstStyle/>
          <a:p>
            <a:pPr defTabSz="823485"/>
            <a:endParaRPr lang="ko-KR" altLang="en-US" sz="1621" dirty="0">
              <a:solidFill>
                <a:srgbClr val="FFFFFF"/>
              </a:solidFill>
              <a:latin typeface="Raleway Ligh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62345" y="4390549"/>
            <a:ext cx="582334" cy="1388371"/>
            <a:chOff x="3130373" y="9066618"/>
            <a:chExt cx="606165" cy="1445187"/>
          </a:xfrm>
        </p:grpSpPr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 rot="10800000">
              <a:off x="3130373" y="9066618"/>
              <a:ext cx="606165" cy="731520"/>
              <a:chOff x="349" y="2235"/>
              <a:chExt cx="586" cy="707"/>
            </a:xfrm>
            <a:solidFill>
              <a:schemeClr val="accent2"/>
            </a:solidFill>
          </p:grpSpPr>
          <p:sp>
            <p:nvSpPr>
              <p:cNvPr id="17" name="Oval 5"/>
              <p:cNvSpPr>
                <a:spLocks noChangeArrowheads="1"/>
              </p:cNvSpPr>
              <p:nvPr/>
            </p:nvSpPr>
            <p:spPr bwMode="auto">
              <a:xfrm rot="10800000">
                <a:off x="349" y="2357"/>
                <a:ext cx="586" cy="5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10K</a:t>
                </a:r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435" y="2235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>
              <a:off x="3440896" y="9897233"/>
              <a:ext cx="0" cy="614572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719757" y="3483525"/>
            <a:ext cx="582334" cy="2104053"/>
            <a:chOff x="3133476" y="8321647"/>
            <a:chExt cx="606165" cy="2190158"/>
          </a:xfrm>
          <a:solidFill>
            <a:schemeClr val="accent2"/>
          </a:solidFill>
        </p:grpSpPr>
        <p:grpSp>
          <p:nvGrpSpPr>
            <p:cNvPr id="22" name="Group 4"/>
            <p:cNvGrpSpPr>
              <a:grpSpLocks noChangeAspect="1"/>
            </p:cNvGrpSpPr>
            <p:nvPr/>
          </p:nvGrpSpPr>
          <p:grpSpPr bwMode="auto">
            <a:xfrm rot="10800000">
              <a:off x="3133476" y="8321647"/>
              <a:ext cx="606165" cy="731520"/>
              <a:chOff x="346" y="2955"/>
              <a:chExt cx="586" cy="707"/>
            </a:xfrm>
            <a:grpFill/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 rot="10800000">
                <a:off x="346" y="3077"/>
                <a:ext cx="586" cy="58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25K</a:t>
                </a: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432" y="2955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>
              <a:off x="3440896" y="9124931"/>
              <a:ext cx="0" cy="1386874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54292" y="2766686"/>
            <a:ext cx="582334" cy="1307295"/>
            <a:chOff x="3132442" y="7919156"/>
            <a:chExt cx="606165" cy="1360794"/>
          </a:xfrm>
        </p:grpSpPr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 rot="10800000">
              <a:off x="3132442" y="7919156"/>
              <a:ext cx="606165" cy="731520"/>
              <a:chOff x="347" y="3344"/>
              <a:chExt cx="586" cy="707"/>
            </a:xfrm>
            <a:solidFill>
              <a:schemeClr val="accent2"/>
            </a:solidFill>
          </p:grpSpPr>
          <p:sp>
            <p:nvSpPr>
              <p:cNvPr id="29" name="Oval 5"/>
              <p:cNvSpPr>
                <a:spLocks noChangeArrowheads="1"/>
              </p:cNvSpPr>
              <p:nvPr/>
            </p:nvSpPr>
            <p:spPr bwMode="auto">
              <a:xfrm rot="10800000">
                <a:off x="347" y="3466"/>
                <a:ext cx="586" cy="5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45K</a:t>
                </a:r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>
                <a:off x="433" y="3344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3440896" y="8792437"/>
              <a:ext cx="0" cy="487513"/>
            </a:xfrm>
            <a:prstGeom prst="line">
              <a:avLst/>
            </a:prstGeom>
            <a:ln w="28575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398982" y="3593779"/>
            <a:ext cx="582334" cy="1426296"/>
            <a:chOff x="3132442" y="7919156"/>
            <a:chExt cx="606165" cy="1484665"/>
          </a:xfrm>
        </p:grpSpPr>
        <p:grpSp>
          <p:nvGrpSpPr>
            <p:cNvPr id="33" name="Group 4"/>
            <p:cNvGrpSpPr>
              <a:grpSpLocks noChangeAspect="1"/>
            </p:cNvGrpSpPr>
            <p:nvPr/>
          </p:nvGrpSpPr>
          <p:grpSpPr bwMode="auto">
            <a:xfrm rot="10800000">
              <a:off x="3132442" y="7919156"/>
              <a:ext cx="606165" cy="731520"/>
              <a:chOff x="347" y="3344"/>
              <a:chExt cx="586" cy="707"/>
            </a:xfrm>
            <a:solidFill>
              <a:schemeClr val="accent2"/>
            </a:solidFill>
          </p:grpSpPr>
          <p:sp>
            <p:nvSpPr>
              <p:cNvPr id="35" name="Oval 5"/>
              <p:cNvSpPr>
                <a:spLocks noChangeArrowheads="1"/>
              </p:cNvSpPr>
              <p:nvPr/>
            </p:nvSpPr>
            <p:spPr bwMode="auto">
              <a:xfrm rot="10800000">
                <a:off x="347" y="3466"/>
                <a:ext cx="586" cy="58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30K</a:t>
                </a: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433" y="3344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34" name="Straight Connector 33"/>
            <p:cNvCxnSpPr/>
            <p:nvPr/>
          </p:nvCxnSpPr>
          <p:spPr>
            <a:xfrm>
              <a:off x="3440896" y="8792437"/>
              <a:ext cx="0" cy="611384"/>
            </a:xfrm>
            <a:prstGeom prst="line">
              <a:avLst/>
            </a:prstGeom>
            <a:ln w="28575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064876" y="1174105"/>
            <a:ext cx="582334" cy="1307295"/>
            <a:chOff x="3132442" y="7919156"/>
            <a:chExt cx="606165" cy="1360794"/>
          </a:xfrm>
        </p:grpSpPr>
        <p:grpSp>
          <p:nvGrpSpPr>
            <p:cNvPr id="39" name="Group 4"/>
            <p:cNvGrpSpPr>
              <a:grpSpLocks noChangeAspect="1"/>
            </p:cNvGrpSpPr>
            <p:nvPr/>
          </p:nvGrpSpPr>
          <p:grpSpPr bwMode="auto">
            <a:xfrm rot="10800000">
              <a:off x="3132442" y="7919156"/>
              <a:ext cx="606165" cy="731520"/>
              <a:chOff x="347" y="3344"/>
              <a:chExt cx="586" cy="707"/>
            </a:xfrm>
            <a:solidFill>
              <a:schemeClr val="accent2"/>
            </a:solidFill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auto">
              <a:xfrm rot="10800000">
                <a:off x="347" y="3466"/>
                <a:ext cx="586" cy="58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75K</a:t>
                </a:r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33" y="3344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40" name="Straight Connector 39"/>
            <p:cNvCxnSpPr/>
            <p:nvPr/>
          </p:nvCxnSpPr>
          <p:spPr>
            <a:xfrm>
              <a:off x="3440896" y="8792437"/>
              <a:ext cx="0" cy="487513"/>
            </a:xfrm>
            <a:prstGeom prst="line">
              <a:avLst/>
            </a:prstGeom>
            <a:ln w="28575">
              <a:solidFill>
                <a:schemeClr val="accent6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237409" y="3192878"/>
            <a:ext cx="582334" cy="1426296"/>
            <a:chOff x="3132442" y="7919156"/>
            <a:chExt cx="606165" cy="1484665"/>
          </a:xfrm>
        </p:grpSpPr>
        <p:grpSp>
          <p:nvGrpSpPr>
            <p:cNvPr id="44" name="Group 4"/>
            <p:cNvGrpSpPr>
              <a:grpSpLocks noChangeAspect="1"/>
            </p:cNvGrpSpPr>
            <p:nvPr/>
          </p:nvGrpSpPr>
          <p:grpSpPr bwMode="auto">
            <a:xfrm rot="10800000">
              <a:off x="3132442" y="7919156"/>
              <a:ext cx="606165" cy="731520"/>
              <a:chOff x="347" y="3344"/>
              <a:chExt cx="586" cy="707"/>
            </a:xfrm>
            <a:solidFill>
              <a:schemeClr val="accent2"/>
            </a:solidFill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auto">
              <a:xfrm rot="10800000">
                <a:off x="347" y="3466"/>
                <a:ext cx="586" cy="58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35K</a:t>
                </a:r>
              </a:p>
            </p:txBody>
          </p:sp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433" y="3344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45" name="Straight Connector 44"/>
            <p:cNvCxnSpPr/>
            <p:nvPr/>
          </p:nvCxnSpPr>
          <p:spPr>
            <a:xfrm>
              <a:off x="3440896" y="8792437"/>
              <a:ext cx="0" cy="611384"/>
            </a:xfrm>
            <a:prstGeom prst="line">
              <a:avLst/>
            </a:prstGeom>
            <a:ln w="28575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920987" y="2413512"/>
            <a:ext cx="582334" cy="1426296"/>
            <a:chOff x="3132442" y="7919156"/>
            <a:chExt cx="606165" cy="1484665"/>
          </a:xfrm>
        </p:grpSpPr>
        <p:grpSp>
          <p:nvGrpSpPr>
            <p:cNvPr id="49" name="Group 4"/>
            <p:cNvGrpSpPr>
              <a:grpSpLocks noChangeAspect="1"/>
            </p:cNvGrpSpPr>
            <p:nvPr/>
          </p:nvGrpSpPr>
          <p:grpSpPr bwMode="auto">
            <a:xfrm rot="10800000">
              <a:off x="3132442" y="7919156"/>
              <a:ext cx="606165" cy="731520"/>
              <a:chOff x="347" y="3344"/>
              <a:chExt cx="586" cy="707"/>
            </a:xfrm>
            <a:solidFill>
              <a:schemeClr val="accent2"/>
            </a:solidFill>
          </p:grpSpPr>
          <p:sp>
            <p:nvSpPr>
              <p:cNvPr id="51" name="Oval 5"/>
              <p:cNvSpPr>
                <a:spLocks noChangeArrowheads="1"/>
              </p:cNvSpPr>
              <p:nvPr/>
            </p:nvSpPr>
            <p:spPr bwMode="auto">
              <a:xfrm rot="10800000">
                <a:off x="347" y="3466"/>
                <a:ext cx="586" cy="5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45K</a:t>
                </a:r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433" y="3344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50" name="Straight Connector 49"/>
            <p:cNvCxnSpPr/>
            <p:nvPr/>
          </p:nvCxnSpPr>
          <p:spPr>
            <a:xfrm>
              <a:off x="3440896" y="8792437"/>
              <a:ext cx="0" cy="611384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759414" y="1940272"/>
            <a:ext cx="582334" cy="1426296"/>
            <a:chOff x="3132442" y="7919156"/>
            <a:chExt cx="606165" cy="1484665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 rot="10800000">
              <a:off x="3132442" y="7919156"/>
              <a:ext cx="606165" cy="731520"/>
              <a:chOff x="347" y="3344"/>
              <a:chExt cx="586" cy="707"/>
            </a:xfrm>
            <a:solidFill>
              <a:schemeClr val="accent2"/>
            </a:solidFill>
          </p:grpSpPr>
          <p:sp>
            <p:nvSpPr>
              <p:cNvPr id="56" name="Oval 5"/>
              <p:cNvSpPr>
                <a:spLocks noChangeArrowheads="1"/>
              </p:cNvSpPr>
              <p:nvPr/>
            </p:nvSpPr>
            <p:spPr bwMode="auto">
              <a:xfrm rot="10800000">
                <a:off x="347" y="3466"/>
                <a:ext cx="586" cy="5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50K</a:t>
                </a:r>
              </a:p>
            </p:txBody>
          </p:sp>
          <p:sp>
            <p:nvSpPr>
              <p:cNvPr id="57" name="Freeform 6"/>
              <p:cNvSpPr>
                <a:spLocks/>
              </p:cNvSpPr>
              <p:nvPr/>
            </p:nvSpPr>
            <p:spPr bwMode="auto">
              <a:xfrm>
                <a:off x="433" y="3344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55" name="Straight Connector 54"/>
            <p:cNvCxnSpPr/>
            <p:nvPr/>
          </p:nvCxnSpPr>
          <p:spPr>
            <a:xfrm>
              <a:off x="3440896" y="8792437"/>
              <a:ext cx="0" cy="611384"/>
            </a:xfrm>
            <a:prstGeom prst="line">
              <a:avLst/>
            </a:prstGeom>
            <a:ln w="28575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8585200" y="2976731"/>
            <a:ext cx="582334" cy="1426296"/>
            <a:chOff x="3132442" y="7919156"/>
            <a:chExt cx="606165" cy="1484665"/>
          </a:xfrm>
        </p:grpSpPr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 rot="10800000">
              <a:off x="3132442" y="7919156"/>
              <a:ext cx="606165" cy="731520"/>
              <a:chOff x="347" y="3344"/>
              <a:chExt cx="586" cy="707"/>
            </a:xfrm>
            <a:solidFill>
              <a:schemeClr val="accent2"/>
            </a:solidFill>
          </p:grpSpPr>
          <p:sp>
            <p:nvSpPr>
              <p:cNvPr id="61" name="Oval 5"/>
              <p:cNvSpPr>
                <a:spLocks noChangeArrowheads="1"/>
              </p:cNvSpPr>
              <p:nvPr/>
            </p:nvSpPr>
            <p:spPr bwMode="auto">
              <a:xfrm rot="10800000">
                <a:off x="347" y="3466"/>
                <a:ext cx="586" cy="5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35K</a:t>
                </a:r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433" y="3344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60" name="Straight Connector 59"/>
            <p:cNvCxnSpPr/>
            <p:nvPr/>
          </p:nvCxnSpPr>
          <p:spPr>
            <a:xfrm>
              <a:off x="3440896" y="8792437"/>
              <a:ext cx="0" cy="611384"/>
            </a:xfrm>
            <a:prstGeom prst="line">
              <a:avLst/>
            </a:prstGeom>
            <a:ln w="28575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9439631" y="1940272"/>
            <a:ext cx="582334" cy="1426296"/>
            <a:chOff x="3132442" y="7919156"/>
            <a:chExt cx="606165" cy="1484665"/>
          </a:xfrm>
        </p:grpSpPr>
        <p:grpSp>
          <p:nvGrpSpPr>
            <p:cNvPr id="64" name="Group 4"/>
            <p:cNvGrpSpPr>
              <a:grpSpLocks noChangeAspect="1"/>
            </p:cNvGrpSpPr>
            <p:nvPr/>
          </p:nvGrpSpPr>
          <p:grpSpPr bwMode="auto">
            <a:xfrm rot="10800000">
              <a:off x="3132442" y="7919156"/>
              <a:ext cx="606165" cy="731520"/>
              <a:chOff x="347" y="3344"/>
              <a:chExt cx="586" cy="707"/>
            </a:xfrm>
            <a:solidFill>
              <a:schemeClr val="accent2"/>
            </a:solidFill>
          </p:grpSpPr>
          <p:sp>
            <p:nvSpPr>
              <p:cNvPr id="66" name="Oval 5"/>
              <p:cNvSpPr>
                <a:spLocks noChangeArrowheads="1"/>
              </p:cNvSpPr>
              <p:nvPr/>
            </p:nvSpPr>
            <p:spPr bwMode="auto">
              <a:xfrm rot="10800000">
                <a:off x="347" y="3466"/>
                <a:ext cx="586" cy="58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23485">
                  <a:spcBef>
                    <a:spcPct val="20000"/>
                  </a:spcBef>
                </a:pPr>
                <a:r>
                  <a:rPr lang="en-US" sz="1261" b="1" dirty="0">
                    <a:solidFill>
                      <a:srgbClr val="FFFFFF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55K</a:t>
                </a:r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433" y="3344"/>
                <a:ext cx="414" cy="207"/>
              </a:xfrm>
              <a:custGeom>
                <a:avLst/>
                <a:gdLst>
                  <a:gd name="T0" fmla="*/ 0 w 414"/>
                  <a:gd name="T1" fmla="*/ 207 h 207"/>
                  <a:gd name="T2" fmla="*/ 206 w 414"/>
                  <a:gd name="T3" fmla="*/ 0 h 207"/>
                  <a:gd name="T4" fmla="*/ 414 w 414"/>
                  <a:gd name="T5" fmla="*/ 207 h 207"/>
                  <a:gd name="T6" fmla="*/ 0 w 414"/>
                  <a:gd name="T7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4" h="207">
                    <a:moveTo>
                      <a:pt x="0" y="207"/>
                    </a:moveTo>
                    <a:lnTo>
                      <a:pt x="206" y="0"/>
                    </a:lnTo>
                    <a:lnTo>
                      <a:pt x="414" y="207"/>
                    </a:lnTo>
                    <a:lnTo>
                      <a:pt x="0" y="2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0587" tIns="10294" rIns="20587" bIns="10294" numCol="1" anchor="t" anchorCtr="0" compatLnSpc="1">
                <a:prstTxWarp prst="textNoShape">
                  <a:avLst/>
                </a:prstTxWarp>
              </a:bodyPr>
              <a:lstStyle/>
              <a:p>
                <a:pPr defTabSz="823485"/>
                <a:endParaRPr lang="en-US" sz="405" dirty="0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65" name="Straight Connector 64"/>
            <p:cNvCxnSpPr/>
            <p:nvPr/>
          </p:nvCxnSpPr>
          <p:spPr>
            <a:xfrm>
              <a:off x="3440896" y="8792437"/>
              <a:ext cx="0" cy="611384"/>
            </a:xfrm>
            <a:prstGeom prst="line">
              <a:avLst/>
            </a:prstGeom>
            <a:ln w="28575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4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90D2-9D09-41D5-9AC2-790FFEAE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rider speed data and popular station locations on this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E26DE-341B-43A0-BECF-CA1DCB504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9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B7E23F-4B07-42AE-8CB2-91D5881E6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9" r="3330"/>
          <a:stretch/>
        </p:blipFill>
        <p:spPr>
          <a:xfrm>
            <a:off x="0" y="10"/>
            <a:ext cx="6992472" cy="45719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88FF6-F802-45A8-8CB5-1EE6F8B8F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29" r="4" b="4"/>
          <a:stretch/>
        </p:blipFill>
        <p:spPr>
          <a:xfrm>
            <a:off x="6992472" y="10"/>
            <a:ext cx="5199528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6A82DE-F39F-4421-803E-445217E0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318946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Risks</a:t>
            </a:r>
          </a:p>
        </p:txBody>
      </p:sp>
    </p:spTree>
    <p:extLst>
      <p:ext uri="{BB962C8B-B14F-4D97-AF65-F5344CB8AC3E}">
        <p14:creationId xmlns:p14="http://schemas.microsoft.com/office/powerpoint/2010/main" val="133130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D4FFA-011D-4F8F-9C23-216D63D03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8"/>
          <a:stretch/>
        </p:blipFill>
        <p:spPr>
          <a:xfrm>
            <a:off x="20" y="10"/>
            <a:ext cx="753768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6D610-F723-445E-B3BE-E81AD1F50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4368"/>
            <a:ext cx="5928360" cy="1188720"/>
          </a:xfrm>
          <a:solidFill>
            <a:schemeClr val="bg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Weather slide goes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1BAA3-FE23-4A48-BA9E-EF0D56A83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674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5635C8C-AC69-4D8B-99FE-18FB46C71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273" y="973600"/>
            <a:ext cx="3374136" cy="4924280"/>
          </a:xfrm>
        </p:spPr>
        <p:txBody>
          <a:bodyPr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4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A9A1FD-81F4-4E31-87CF-2670712A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1" r="5756"/>
          <a:stretch/>
        </p:blipFill>
        <p:spPr>
          <a:xfrm>
            <a:off x="20" y="10"/>
            <a:ext cx="753768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4068A-5A60-4192-8304-A5B86920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4368"/>
            <a:ext cx="5928360" cy="1188720"/>
          </a:xfrm>
          <a:solidFill>
            <a:schemeClr val="bg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Holiday slide goes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D8C857-9447-4941-8520-9A44A926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674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D214EE-87C1-404A-B19D-587AB54D9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273" y="973600"/>
            <a:ext cx="3374136" cy="4924280"/>
          </a:xfrm>
        </p:spPr>
        <p:txBody>
          <a:bodyPr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00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0F29-506C-45C5-B4C2-4923CB43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sure where to put the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6B8F-784E-4E80-8D83-9CD2F7112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36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F7E78-E215-4CD4-8E36-ABAED3D4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F9642-5CD7-4FA0-9B02-450CCAF69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3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793EB-2BB5-43B4-AED6-56D0BBD42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33"/>
          <a:stretch/>
        </p:blipFill>
        <p:spPr>
          <a:xfrm>
            <a:off x="642" y="10"/>
            <a:ext cx="589941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2" name="Content Placeholder 3" descr="Circular Timeline">
            <a:extLst>
              <a:ext uri="{FF2B5EF4-FFF2-40B4-BE49-F238E27FC236}">
                <a16:creationId xmlns:a16="http://schemas.microsoft.com/office/drawing/2014/main" id="{9472A840-E465-43FB-8B5F-6C6B0A009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740658"/>
              </p:ext>
            </p:extLst>
          </p:nvPr>
        </p:nvGraphicFramePr>
        <p:xfrm>
          <a:off x="6172200" y="976129"/>
          <a:ext cx="5899415" cy="4919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1B7E32-5855-4C1B-9529-1E025D21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3090"/>
            <a:ext cx="7537704" cy="482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007653"/>
            <a:ext cx="5928360" cy="1188720"/>
          </a:xfrm>
          <a:solidFill>
            <a:schemeClr val="bg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“80% of A Data Scientist’s Time is Spent cleaning the data, not analyzing it.”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D8C857-9447-4941-8520-9A44A926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674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800069"/>
              </p:ext>
            </p:extLst>
          </p:nvPr>
        </p:nvGraphicFramePr>
        <p:xfrm>
          <a:off x="8242273" y="973600"/>
          <a:ext cx="3374136" cy="4924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CC98-59D7-49B8-8590-12A444E5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745296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Problem: Asymmetric Ride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828B5-49F0-4223-A6A5-4D01157BF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58" r="14580" b="-2"/>
          <a:stretch/>
        </p:blipFill>
        <p:spPr>
          <a:xfrm>
            <a:off x="4654297" y="10"/>
            <a:ext cx="7537702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7F4A-9E7B-4DC1-B080-8B0F7A86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09" y="152398"/>
            <a:ext cx="4899442" cy="1446196"/>
          </a:xfrm>
        </p:spPr>
        <p:txBody>
          <a:bodyPr>
            <a:normAutofit/>
          </a:bodyPr>
          <a:lstStyle/>
          <a:p>
            <a:r>
              <a:rPr lang="en-US" sz="2400" dirty="0"/>
              <a:t>Who Exactly is Using Citi Bike?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FBA21-BB39-47A2-A1CF-84C55FE19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4905"/>
          <a:stretch/>
        </p:blipFill>
        <p:spPr>
          <a:xfrm>
            <a:off x="6270170" y="10"/>
            <a:ext cx="5921829" cy="685799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BDD1A0-5EBE-4E69-BE82-F9AB8DBA3C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656457"/>
              </p:ext>
            </p:extLst>
          </p:nvPr>
        </p:nvGraphicFramePr>
        <p:xfrm>
          <a:off x="272357" y="1828800"/>
          <a:ext cx="5638803" cy="4680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848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A77D0-9113-442D-BA45-F9A2884B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Millennials Dominate CitiBike Usage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0F580E-BEE9-48FC-BAAD-F18683290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710" b="-1"/>
          <a:stretch/>
        </p:blipFill>
        <p:spPr>
          <a:xfrm>
            <a:off x="5530759" y="640080"/>
            <a:ext cx="5784778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6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E840-0BBA-433C-A9E6-EEB5AF69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bike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D98E6-A685-4E2A-887C-9EA1A5A1D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F7BA-C51E-4965-90BB-3A7F73BF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on gender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A6358-A72E-4664-9D61-188E4E5E9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7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BFC8-F3C4-4940-AC63-EAAB37D9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710" y="1888176"/>
            <a:ext cx="4026489" cy="276694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 dirty="0"/>
              <a:t>Women Ride bike for longer and more frequently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4C45D-FCB1-4B86-967A-2C9EDB63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045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2C4A34-762E-40DF-A8AF-0D811BC02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161" y="802767"/>
            <a:ext cx="656539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C89BD-3AE6-4F2F-BA2D-32EB0301C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2" r="2" b="2"/>
          <a:stretch/>
        </p:blipFill>
        <p:spPr>
          <a:xfrm>
            <a:off x="1113201" y="1122807"/>
            <a:ext cx="592531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0599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96357ab-0b7b-4a6c-a6f3-e169bc5de33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5EB21FF221348AD73A0A327D0D487" ma:contentTypeVersion="10" ma:contentTypeDescription="Create a new document." ma:contentTypeScope="" ma:versionID="b33c7fc8d9b5825f4bad06e3682a18dc">
  <xsd:schema xmlns:xsd="http://www.w3.org/2001/XMLSchema" xmlns:xs="http://www.w3.org/2001/XMLSchema" xmlns:p="http://schemas.microsoft.com/office/2006/metadata/properties" xmlns:ns3="796357ab-0b7b-4a6c-a6f3-e169bc5de33e" targetNamespace="http://schemas.microsoft.com/office/2006/metadata/properties" ma:root="true" ma:fieldsID="de5e9d7dcd0055ad79b45691dd66310c" ns3:_="">
    <xsd:import namespace="796357ab-0b7b-4a6c-a6f3-e169bc5de3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6357ab-0b7b-4a6c-a6f3-e169bc5de3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E38AEF-4E2D-4D00-9707-4356DDB77317}">
  <ds:schemaRefs>
    <ds:schemaRef ds:uri="http://schemas.microsoft.com/office/2006/metadata/properties"/>
    <ds:schemaRef ds:uri="http://schemas.microsoft.com/office/infopath/2007/PartnerControls"/>
    <ds:schemaRef ds:uri="796357ab-0b7b-4a6c-a6f3-e169bc5de33e"/>
  </ds:schemaRefs>
</ds:datastoreItem>
</file>

<file path=customXml/itemProps2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978A41-D606-4590-AFF0-D841C3743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6357ab-0b7b-4a6c-a6f3-e169bc5de3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Widescreen</PresentationFormat>
  <Paragraphs>52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Gill Sans MT</vt:lpstr>
      <vt:lpstr>Lato</vt:lpstr>
      <vt:lpstr>Lato Light</vt:lpstr>
      <vt:lpstr>Lato Regular</vt:lpstr>
      <vt:lpstr>Lato Thin</vt:lpstr>
      <vt:lpstr>Raleway Light</vt:lpstr>
      <vt:lpstr>Parcel</vt:lpstr>
      <vt:lpstr>Citi Bike</vt:lpstr>
      <vt:lpstr>Agenda</vt:lpstr>
      <vt:lpstr>“80% of A Data Scientist’s Time is Spent cleaning the data, not analyzing it.”</vt:lpstr>
      <vt:lpstr>Problem: Asymmetric Ride distribution</vt:lpstr>
      <vt:lpstr>Who Exactly is Using Citi Bike?</vt:lpstr>
      <vt:lpstr>Millennials Dominate CitiBike Usage</vt:lpstr>
      <vt:lpstr>Generation bike breakdown</vt:lpstr>
      <vt:lpstr>Graph on gender breakdown</vt:lpstr>
      <vt:lpstr>Women Ride bike for longer and more frequently</vt:lpstr>
      <vt:lpstr>Cause: Bike Shortages in Certain Areas of the city</vt:lpstr>
      <vt:lpstr>Recommendation</vt:lpstr>
      <vt:lpstr>Some type of visual on this slide showing how stations have a lot o rides going out but none going in</vt:lpstr>
      <vt:lpstr>Add rider speed data and popular station locations on this slide</vt:lpstr>
      <vt:lpstr>Risks</vt:lpstr>
      <vt:lpstr>Weather slide goes here</vt:lpstr>
      <vt:lpstr>Holiday slide goes here</vt:lpstr>
      <vt:lpstr>Not sure where to put the shiny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2019-12-10T20:12:05Z</dcterms:created>
  <dcterms:modified xsi:type="dcterms:W3CDTF">2019-12-10T20:13:34Z</dcterms:modified>
</cp:coreProperties>
</file>